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337" r:id="rId3"/>
    <p:sldId id="338" r:id="rId4"/>
    <p:sldId id="339" r:id="rId5"/>
    <p:sldId id="340" r:id="rId6"/>
    <p:sldId id="341" r:id="rId7"/>
    <p:sldId id="336" r:id="rId8"/>
    <p:sldId id="342" r:id="rId9"/>
    <p:sldId id="343" r:id="rId10"/>
    <p:sldId id="354" r:id="rId11"/>
    <p:sldId id="353" r:id="rId12"/>
    <p:sldId id="345" r:id="rId13"/>
    <p:sldId id="346" r:id="rId14"/>
    <p:sldId id="349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7" r:id="rId26"/>
    <p:sldId id="374" r:id="rId27"/>
    <p:sldId id="375" r:id="rId28"/>
    <p:sldId id="3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A26280-FBF6-4B5B-91D4-F19A504728E0}" v="582" dt="2024-08-22T19:45:59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s Strand" userId="c35494f26889bbba" providerId="LiveId" clId="{EFA26280-FBF6-4B5B-91D4-F19A504728E0}"/>
    <pc:docChg chg="undo redo custSel addSld delSld modSld sldOrd">
      <pc:chgData name="Nils Strand" userId="c35494f26889bbba" providerId="LiveId" clId="{EFA26280-FBF6-4B5B-91D4-F19A504728E0}" dt="2024-08-22T19:47:34.997" v="2799" actId="20577"/>
      <pc:docMkLst>
        <pc:docMk/>
      </pc:docMkLst>
      <pc:sldChg chg="modSp add del">
        <pc:chgData name="Nils Strand" userId="c35494f26889bbba" providerId="LiveId" clId="{EFA26280-FBF6-4B5B-91D4-F19A504728E0}" dt="2024-08-05T19:58:38.044" v="375" actId="47"/>
        <pc:sldMkLst>
          <pc:docMk/>
          <pc:sldMk cId="2861094262" sldId="335"/>
        </pc:sldMkLst>
        <pc:picChg chg="mod">
          <ac:chgData name="Nils Strand" userId="c35494f26889bbba" providerId="LiveId" clId="{EFA26280-FBF6-4B5B-91D4-F19A504728E0}" dt="2024-08-05T19:56:49.108" v="360" actId="1076"/>
          <ac:picMkLst>
            <pc:docMk/>
            <pc:sldMk cId="2861094262" sldId="335"/>
            <ac:picMk id="6146" creationId="{1D2943FE-5AC8-66FD-759E-5C8C4BC58941}"/>
          </ac:picMkLst>
        </pc:picChg>
      </pc:sldChg>
      <pc:sldChg chg="addSp delSp modSp add mod modAnim">
        <pc:chgData name="Nils Strand" userId="c35494f26889bbba" providerId="LiveId" clId="{EFA26280-FBF6-4B5B-91D4-F19A504728E0}" dt="2024-08-07T16:42:29.542" v="2636"/>
        <pc:sldMkLst>
          <pc:docMk/>
          <pc:sldMk cId="3015762312" sldId="336"/>
        </pc:sldMkLst>
        <pc:spChg chg="add del mod">
          <ac:chgData name="Nils Strand" userId="c35494f26889bbba" providerId="LiveId" clId="{EFA26280-FBF6-4B5B-91D4-F19A504728E0}" dt="2024-08-05T20:02:35.657" v="386" actId="478"/>
          <ac:spMkLst>
            <pc:docMk/>
            <pc:sldMk cId="3015762312" sldId="336"/>
            <ac:spMk id="6" creationId="{4318011C-36FE-CF54-94DA-C46CDA1A057C}"/>
          </ac:spMkLst>
        </pc:spChg>
        <pc:spChg chg="mod">
          <ac:chgData name="Nils Strand" userId="c35494f26889bbba" providerId="LiveId" clId="{EFA26280-FBF6-4B5B-91D4-F19A504728E0}" dt="2024-08-05T20:03:17.190" v="398" actId="1076"/>
          <ac:spMkLst>
            <pc:docMk/>
            <pc:sldMk cId="3015762312" sldId="336"/>
            <ac:spMk id="21" creationId="{4012AD7B-9744-7BD7-578F-EA69CD92B52B}"/>
          </ac:spMkLst>
        </pc:spChg>
      </pc:sldChg>
      <pc:sldChg chg="addSp delSp modSp add mod addAnim delAnim modAnim">
        <pc:chgData name="Nils Strand" userId="c35494f26889bbba" providerId="LiveId" clId="{EFA26280-FBF6-4B5B-91D4-F19A504728E0}" dt="2024-08-07T16:23:25.002" v="2600"/>
        <pc:sldMkLst>
          <pc:docMk/>
          <pc:sldMk cId="3323474746" sldId="337"/>
        </pc:sldMkLst>
        <pc:spChg chg="mod">
          <ac:chgData name="Nils Strand" userId="c35494f26889bbba" providerId="LiveId" clId="{EFA26280-FBF6-4B5B-91D4-F19A504728E0}" dt="2024-08-05T18:19:45.879" v="45" actId="20577"/>
          <ac:spMkLst>
            <pc:docMk/>
            <pc:sldMk cId="3323474746" sldId="337"/>
            <ac:spMk id="2" creationId="{00000000-0000-0000-0000-000000000000}"/>
          </ac:spMkLst>
        </pc:spChg>
        <pc:spChg chg="del">
          <ac:chgData name="Nils Strand" userId="c35494f26889bbba" providerId="LiveId" clId="{EFA26280-FBF6-4B5B-91D4-F19A504728E0}" dt="2024-08-05T18:19:09.046" v="2" actId="478"/>
          <ac:spMkLst>
            <pc:docMk/>
            <pc:sldMk cId="3323474746" sldId="337"/>
            <ac:spMk id="7" creationId="{B0D2A94C-5431-1F6E-5C7D-B81195C76196}"/>
          </ac:spMkLst>
        </pc:spChg>
        <pc:spChg chg="mod">
          <ac:chgData name="Nils Strand" userId="c35494f26889bbba" providerId="LiveId" clId="{EFA26280-FBF6-4B5B-91D4-F19A504728E0}" dt="2024-08-05T18:25:17.339" v="146" actId="14100"/>
          <ac:spMkLst>
            <pc:docMk/>
            <pc:sldMk cId="3323474746" sldId="337"/>
            <ac:spMk id="10" creationId="{0E4B609E-F96B-3A44-4BC2-0E617A343BF9}"/>
          </ac:spMkLst>
        </pc:spChg>
        <pc:spChg chg="add mod topLvl">
          <ac:chgData name="Nils Strand" userId="c35494f26889bbba" providerId="LiveId" clId="{EFA26280-FBF6-4B5B-91D4-F19A504728E0}" dt="2024-08-05T18:28:17.050" v="191" actId="1076"/>
          <ac:spMkLst>
            <pc:docMk/>
            <pc:sldMk cId="3323474746" sldId="337"/>
            <ac:spMk id="14" creationId="{F84DC25B-5FBF-ECAF-5B4E-71C9990900E3}"/>
          </ac:spMkLst>
        </pc:spChg>
        <pc:spChg chg="add mod topLvl">
          <ac:chgData name="Nils Strand" userId="c35494f26889bbba" providerId="LiveId" clId="{EFA26280-FBF6-4B5B-91D4-F19A504728E0}" dt="2024-08-05T18:28:17.050" v="191" actId="1076"/>
          <ac:spMkLst>
            <pc:docMk/>
            <pc:sldMk cId="3323474746" sldId="337"/>
            <ac:spMk id="16" creationId="{222B374D-371D-5A2B-697E-F7972EBCF128}"/>
          </ac:spMkLst>
        </pc:spChg>
        <pc:spChg chg="del">
          <ac:chgData name="Nils Strand" userId="c35494f26889bbba" providerId="LiveId" clId="{EFA26280-FBF6-4B5B-91D4-F19A504728E0}" dt="2024-08-05T18:19:13.856" v="3" actId="478"/>
          <ac:spMkLst>
            <pc:docMk/>
            <pc:sldMk cId="3323474746" sldId="337"/>
            <ac:spMk id="17" creationId="{1F066C11-0897-6DD9-6235-84AACEC31EA1}"/>
          </ac:spMkLst>
        </pc:spChg>
        <pc:spChg chg="mod">
          <ac:chgData name="Nils Strand" userId="c35494f26889bbba" providerId="LiveId" clId="{EFA26280-FBF6-4B5B-91D4-F19A504728E0}" dt="2024-08-05T18:30:51.834" v="193" actId="1076"/>
          <ac:spMkLst>
            <pc:docMk/>
            <pc:sldMk cId="3323474746" sldId="337"/>
            <ac:spMk id="19" creationId="{F176EEA2-B32E-704C-6EB0-64E17E3F0E28}"/>
          </ac:spMkLst>
        </pc:spChg>
        <pc:spChg chg="del">
          <ac:chgData name="Nils Strand" userId="c35494f26889bbba" providerId="LiveId" clId="{EFA26280-FBF6-4B5B-91D4-F19A504728E0}" dt="2024-08-05T18:22:26.637" v="82" actId="478"/>
          <ac:spMkLst>
            <pc:docMk/>
            <pc:sldMk cId="3323474746" sldId="337"/>
            <ac:spMk id="20" creationId="{A08C15FB-A24B-91E0-46D8-6C41E23EAE5A}"/>
          </ac:spMkLst>
        </pc:spChg>
        <pc:spChg chg="del">
          <ac:chgData name="Nils Strand" userId="c35494f26889bbba" providerId="LiveId" clId="{EFA26280-FBF6-4B5B-91D4-F19A504728E0}" dt="2024-08-05T18:22:28.633" v="83" actId="478"/>
          <ac:spMkLst>
            <pc:docMk/>
            <pc:sldMk cId="3323474746" sldId="337"/>
            <ac:spMk id="21" creationId="{BD8ECF00-8C1A-5568-2495-1933DA7A8247}"/>
          </ac:spMkLst>
        </pc:spChg>
        <pc:grpChg chg="add del mod">
          <ac:chgData name="Nils Strand" userId="c35494f26889bbba" providerId="LiveId" clId="{EFA26280-FBF6-4B5B-91D4-F19A504728E0}" dt="2024-08-05T18:28:11.238" v="190" actId="165"/>
          <ac:grpSpMkLst>
            <pc:docMk/>
            <pc:sldMk cId="3323474746" sldId="337"/>
            <ac:grpSpMk id="30" creationId="{538A7229-D28B-B0D9-3452-FF2596F0DAA5}"/>
          </ac:grpSpMkLst>
        </pc:grpChg>
        <pc:picChg chg="del">
          <ac:chgData name="Nils Strand" userId="c35494f26889bbba" providerId="LiveId" clId="{EFA26280-FBF6-4B5B-91D4-F19A504728E0}" dt="2024-08-05T18:19:05.981" v="1" actId="478"/>
          <ac:picMkLst>
            <pc:docMk/>
            <pc:sldMk cId="3323474746" sldId="337"/>
            <ac:picMk id="6" creationId="{AE682231-E6DF-7DE2-CCBF-E444CEF05A42}"/>
          </ac:picMkLst>
        </pc:picChg>
        <pc:picChg chg="add mod topLvl">
          <ac:chgData name="Nils Strand" userId="c35494f26889bbba" providerId="LiveId" clId="{EFA26280-FBF6-4B5B-91D4-F19A504728E0}" dt="2024-08-05T18:28:26.992" v="192" actId="1076"/>
          <ac:picMkLst>
            <pc:docMk/>
            <pc:sldMk cId="3323474746" sldId="337"/>
            <ac:picMk id="8" creationId="{5850B344-FC39-800B-56DB-E9EDDAD06110}"/>
          </ac:picMkLst>
        </pc:picChg>
        <pc:picChg chg="add del mod">
          <ac:chgData name="Nils Strand" userId="c35494f26889bbba" providerId="LiveId" clId="{EFA26280-FBF6-4B5B-91D4-F19A504728E0}" dt="2024-08-05T18:30:51.834" v="193" actId="1076"/>
          <ac:picMkLst>
            <pc:docMk/>
            <pc:sldMk cId="3323474746" sldId="337"/>
            <ac:picMk id="11" creationId="{942344DE-D213-D8F7-ADBD-DA06A29E96B2}"/>
          </ac:picMkLst>
        </pc:picChg>
        <pc:picChg chg="mod">
          <ac:chgData name="Nils Strand" userId="c35494f26889bbba" providerId="LiveId" clId="{EFA26280-FBF6-4B5B-91D4-F19A504728E0}" dt="2024-08-05T18:30:51.834" v="193" actId="1076"/>
          <ac:picMkLst>
            <pc:docMk/>
            <pc:sldMk cId="3323474746" sldId="337"/>
            <ac:picMk id="12" creationId="{22663E9B-6AED-3625-EA56-1032E3DA2417}"/>
          </ac:picMkLst>
        </pc:picChg>
        <pc:picChg chg="add mod topLvl">
          <ac:chgData name="Nils Strand" userId="c35494f26889bbba" providerId="LiveId" clId="{EFA26280-FBF6-4B5B-91D4-F19A504728E0}" dt="2024-08-05T18:28:17.050" v="191" actId="1076"/>
          <ac:picMkLst>
            <pc:docMk/>
            <pc:sldMk cId="3323474746" sldId="337"/>
            <ac:picMk id="13" creationId="{3C175674-F9EA-847D-1A3B-3FB8B8CB8C57}"/>
          </ac:picMkLst>
        </pc:picChg>
        <pc:picChg chg="add mod topLvl">
          <ac:chgData name="Nils Strand" userId="c35494f26889bbba" providerId="LiveId" clId="{EFA26280-FBF6-4B5B-91D4-F19A504728E0}" dt="2024-08-05T18:28:17.050" v="191" actId="1076"/>
          <ac:picMkLst>
            <pc:docMk/>
            <pc:sldMk cId="3323474746" sldId="337"/>
            <ac:picMk id="15" creationId="{B8B3A9ED-6F28-C38D-2238-5D1BEA7B1DC1}"/>
          </ac:picMkLst>
        </pc:picChg>
        <pc:cxnChg chg="add mod topLvl">
          <ac:chgData name="Nils Strand" userId="c35494f26889bbba" providerId="LiveId" clId="{EFA26280-FBF6-4B5B-91D4-F19A504728E0}" dt="2024-08-05T18:28:17.050" v="191" actId="1076"/>
          <ac:cxnSpMkLst>
            <pc:docMk/>
            <pc:sldMk cId="3323474746" sldId="337"/>
            <ac:cxnSpMk id="18" creationId="{64073B77-79F7-4F59-6C32-764A39A607D0}"/>
          </ac:cxnSpMkLst>
        </pc:cxnChg>
        <pc:cxnChg chg="add mod topLvl">
          <ac:chgData name="Nils Strand" userId="c35494f26889bbba" providerId="LiveId" clId="{EFA26280-FBF6-4B5B-91D4-F19A504728E0}" dt="2024-08-05T18:28:17.050" v="191" actId="1076"/>
          <ac:cxnSpMkLst>
            <pc:docMk/>
            <pc:sldMk cId="3323474746" sldId="337"/>
            <ac:cxnSpMk id="22" creationId="{95964115-B4DE-73C3-A8BF-70FB192F349E}"/>
          </ac:cxnSpMkLst>
        </pc:cxnChg>
        <pc:cxnChg chg="add mod topLvl">
          <ac:chgData name="Nils Strand" userId="c35494f26889bbba" providerId="LiveId" clId="{EFA26280-FBF6-4B5B-91D4-F19A504728E0}" dt="2024-08-05T18:28:17.050" v="191" actId="1076"/>
          <ac:cxnSpMkLst>
            <pc:docMk/>
            <pc:sldMk cId="3323474746" sldId="337"/>
            <ac:cxnSpMk id="23" creationId="{2E0B8090-5694-C566-7535-AD225C52708D}"/>
          </ac:cxnSpMkLst>
        </pc:cxnChg>
      </pc:sldChg>
      <pc:sldChg chg="addSp delSp modSp add mod">
        <pc:chgData name="Nils Strand" userId="c35494f26889bbba" providerId="LiveId" clId="{EFA26280-FBF6-4B5B-91D4-F19A504728E0}" dt="2024-08-05T18:27:46.822" v="189" actId="1076"/>
        <pc:sldMkLst>
          <pc:docMk/>
          <pc:sldMk cId="3221027992" sldId="338"/>
        </pc:sldMkLst>
        <pc:spChg chg="del mod">
          <ac:chgData name="Nils Strand" userId="c35494f26889bbba" providerId="LiveId" clId="{EFA26280-FBF6-4B5B-91D4-F19A504728E0}" dt="2024-08-05T18:27:34.422" v="185" actId="478"/>
          <ac:spMkLst>
            <pc:docMk/>
            <pc:sldMk cId="3221027992" sldId="338"/>
            <ac:spMk id="2" creationId="{00000000-0000-0000-0000-000000000000}"/>
          </ac:spMkLst>
        </pc:spChg>
        <pc:spChg chg="del">
          <ac:chgData name="Nils Strand" userId="c35494f26889bbba" providerId="LiveId" clId="{EFA26280-FBF6-4B5B-91D4-F19A504728E0}" dt="2024-08-05T18:27:11.701" v="155" actId="478"/>
          <ac:spMkLst>
            <pc:docMk/>
            <pc:sldMk cId="3221027992" sldId="338"/>
            <ac:spMk id="10" creationId="{0E4B609E-F96B-3A44-4BC2-0E617A343BF9}"/>
          </ac:spMkLst>
        </pc:spChg>
        <pc:spChg chg="del">
          <ac:chgData name="Nils Strand" userId="c35494f26889bbba" providerId="LiveId" clId="{EFA26280-FBF6-4B5B-91D4-F19A504728E0}" dt="2024-08-05T18:27:11.701" v="155" actId="478"/>
          <ac:spMkLst>
            <pc:docMk/>
            <pc:sldMk cId="3221027992" sldId="338"/>
            <ac:spMk id="19" creationId="{F176EEA2-B32E-704C-6EB0-64E17E3F0E28}"/>
          </ac:spMkLst>
        </pc:spChg>
        <pc:spChg chg="add del mod">
          <ac:chgData name="Nils Strand" userId="c35494f26889bbba" providerId="LiveId" clId="{EFA26280-FBF6-4B5B-91D4-F19A504728E0}" dt="2024-08-05T18:27:37.615" v="186" actId="478"/>
          <ac:spMkLst>
            <pc:docMk/>
            <pc:sldMk cId="3221027992" sldId="338"/>
            <ac:spMk id="20" creationId="{A2E4B550-2A80-C8BE-2A1C-E5D2A656327C}"/>
          </ac:spMkLst>
        </pc:spChg>
        <pc:grpChg chg="del">
          <ac:chgData name="Nils Strand" userId="c35494f26889bbba" providerId="LiveId" clId="{EFA26280-FBF6-4B5B-91D4-F19A504728E0}" dt="2024-08-05T18:27:15.210" v="156" actId="478"/>
          <ac:grpSpMkLst>
            <pc:docMk/>
            <pc:sldMk cId="3221027992" sldId="338"/>
            <ac:grpSpMk id="30" creationId="{538A7229-D28B-B0D9-3452-FF2596F0DAA5}"/>
          </ac:grpSpMkLst>
        </pc:grpChg>
        <pc:graphicFrameChg chg="add del mod">
          <ac:chgData name="Nils Strand" userId="c35494f26889bbba" providerId="LiveId" clId="{EFA26280-FBF6-4B5B-91D4-F19A504728E0}" dt="2024-08-05T18:27:22.185" v="180"/>
          <ac:graphicFrameMkLst>
            <pc:docMk/>
            <pc:sldMk cId="3221027992" sldId="338"/>
            <ac:graphicFrameMk id="6" creationId="{DB961E23-9D6D-8D23-8DBA-E3EABE1BB77F}"/>
          </ac:graphicFrameMkLst>
        </pc:graphicFrameChg>
        <pc:picChg chg="add mod">
          <ac:chgData name="Nils Strand" userId="c35494f26889bbba" providerId="LiveId" clId="{EFA26280-FBF6-4B5B-91D4-F19A504728E0}" dt="2024-08-05T18:27:46.822" v="189" actId="1076"/>
          <ac:picMkLst>
            <pc:docMk/>
            <pc:sldMk cId="3221027992" sldId="338"/>
            <ac:picMk id="7" creationId="{D31C3103-B1A5-D329-78BD-01562289279C}"/>
          </ac:picMkLst>
        </pc:picChg>
        <pc:picChg chg="del">
          <ac:chgData name="Nils Strand" userId="c35494f26889bbba" providerId="LiveId" clId="{EFA26280-FBF6-4B5B-91D4-F19A504728E0}" dt="2024-08-05T18:27:11.701" v="155" actId="478"/>
          <ac:picMkLst>
            <pc:docMk/>
            <pc:sldMk cId="3221027992" sldId="338"/>
            <ac:picMk id="11" creationId="{942344DE-D213-D8F7-ADBD-DA06A29E96B2}"/>
          </ac:picMkLst>
        </pc:picChg>
        <pc:picChg chg="del">
          <ac:chgData name="Nils Strand" userId="c35494f26889bbba" providerId="LiveId" clId="{EFA26280-FBF6-4B5B-91D4-F19A504728E0}" dt="2024-08-05T18:27:11.701" v="155" actId="478"/>
          <ac:picMkLst>
            <pc:docMk/>
            <pc:sldMk cId="3221027992" sldId="338"/>
            <ac:picMk id="12" creationId="{22663E9B-6AED-3625-EA56-1032E3DA2417}"/>
          </ac:picMkLst>
        </pc:picChg>
      </pc:sldChg>
      <pc:sldChg chg="add del">
        <pc:chgData name="Nils Strand" userId="c35494f26889bbba" providerId="LiveId" clId="{EFA26280-FBF6-4B5B-91D4-F19A504728E0}" dt="2024-08-05T18:27:22.185" v="180"/>
        <pc:sldMkLst>
          <pc:docMk/>
          <pc:sldMk cId="462344237" sldId="339"/>
        </pc:sldMkLst>
      </pc:sldChg>
      <pc:sldChg chg="addSp delSp modSp add mod modAnim">
        <pc:chgData name="Nils Strand" userId="c35494f26889bbba" providerId="LiveId" clId="{EFA26280-FBF6-4B5B-91D4-F19A504728E0}" dt="2024-08-07T16:26:44.156" v="2615"/>
        <pc:sldMkLst>
          <pc:docMk/>
          <pc:sldMk cId="4241048190" sldId="339"/>
        </pc:sldMkLst>
        <pc:spChg chg="mod">
          <ac:chgData name="Nils Strand" userId="c35494f26889bbba" providerId="LiveId" clId="{EFA26280-FBF6-4B5B-91D4-F19A504728E0}" dt="2024-08-07T03:05:30.681" v="2563" actId="14100"/>
          <ac:spMkLst>
            <pc:docMk/>
            <pc:sldMk cId="4241048190" sldId="339"/>
            <ac:spMk id="2" creationId="{00000000-0000-0000-0000-000000000000}"/>
          </ac:spMkLst>
        </pc:spChg>
        <pc:spChg chg="add mod">
          <ac:chgData name="Nils Strand" userId="c35494f26889bbba" providerId="LiveId" clId="{EFA26280-FBF6-4B5B-91D4-F19A504728E0}" dt="2024-08-05T18:37:40.708" v="285" actId="6549"/>
          <ac:spMkLst>
            <pc:docMk/>
            <pc:sldMk cId="4241048190" sldId="339"/>
            <ac:spMk id="6" creationId="{9ACCBA91-2B4D-B78A-1604-871694C621F3}"/>
          </ac:spMkLst>
        </pc:spChg>
        <pc:spChg chg="del">
          <ac:chgData name="Nils Strand" userId="c35494f26889bbba" providerId="LiveId" clId="{EFA26280-FBF6-4B5B-91D4-F19A504728E0}" dt="2024-08-05T18:32:50.785" v="195" actId="478"/>
          <ac:spMkLst>
            <pc:docMk/>
            <pc:sldMk cId="4241048190" sldId="339"/>
            <ac:spMk id="10" creationId="{0E4B609E-F96B-3A44-4BC2-0E617A343BF9}"/>
          </ac:spMkLst>
        </pc:spChg>
        <pc:spChg chg="del">
          <ac:chgData name="Nils Strand" userId="c35494f26889bbba" providerId="LiveId" clId="{EFA26280-FBF6-4B5B-91D4-F19A504728E0}" dt="2024-08-05T18:32:50.785" v="195" actId="478"/>
          <ac:spMkLst>
            <pc:docMk/>
            <pc:sldMk cId="4241048190" sldId="339"/>
            <ac:spMk id="14" creationId="{F84DC25B-5FBF-ECAF-5B4E-71C9990900E3}"/>
          </ac:spMkLst>
        </pc:spChg>
        <pc:spChg chg="del">
          <ac:chgData name="Nils Strand" userId="c35494f26889bbba" providerId="LiveId" clId="{EFA26280-FBF6-4B5B-91D4-F19A504728E0}" dt="2024-08-05T18:32:50.785" v="195" actId="478"/>
          <ac:spMkLst>
            <pc:docMk/>
            <pc:sldMk cId="4241048190" sldId="339"/>
            <ac:spMk id="16" creationId="{222B374D-371D-5A2B-697E-F7972EBCF128}"/>
          </ac:spMkLst>
        </pc:spChg>
        <pc:spChg chg="add mod topLvl">
          <ac:chgData name="Nils Strand" userId="c35494f26889bbba" providerId="LiveId" clId="{EFA26280-FBF6-4B5B-91D4-F19A504728E0}" dt="2024-08-05T18:37:37.143" v="283" actId="165"/>
          <ac:spMkLst>
            <pc:docMk/>
            <pc:sldMk cId="4241048190" sldId="339"/>
            <ac:spMk id="17" creationId="{BA324958-2E4F-92F3-B1AB-0D3062FC0DC6}"/>
          </ac:spMkLst>
        </pc:spChg>
        <pc:spChg chg="del">
          <ac:chgData name="Nils Strand" userId="c35494f26889bbba" providerId="LiveId" clId="{EFA26280-FBF6-4B5B-91D4-F19A504728E0}" dt="2024-08-05T18:32:50.785" v="195" actId="478"/>
          <ac:spMkLst>
            <pc:docMk/>
            <pc:sldMk cId="4241048190" sldId="339"/>
            <ac:spMk id="19" creationId="{F176EEA2-B32E-704C-6EB0-64E17E3F0E28}"/>
          </ac:spMkLst>
        </pc:spChg>
        <pc:spChg chg="add mod topLvl">
          <ac:chgData name="Nils Strand" userId="c35494f26889bbba" providerId="LiveId" clId="{EFA26280-FBF6-4B5B-91D4-F19A504728E0}" dt="2024-08-05T18:37:37.143" v="283" actId="165"/>
          <ac:spMkLst>
            <pc:docMk/>
            <pc:sldMk cId="4241048190" sldId="339"/>
            <ac:spMk id="20" creationId="{091318D9-87E2-6919-7053-6E31D29C0661}"/>
          </ac:spMkLst>
        </pc:spChg>
        <pc:spChg chg="add del mod">
          <ac:chgData name="Nils Strand" userId="c35494f26889bbba" providerId="LiveId" clId="{EFA26280-FBF6-4B5B-91D4-F19A504728E0}" dt="2024-08-05T18:34:11.028" v="276" actId="478"/>
          <ac:spMkLst>
            <pc:docMk/>
            <pc:sldMk cId="4241048190" sldId="339"/>
            <ac:spMk id="24" creationId="{4B6A5478-4A3C-D785-BA84-F7B1A4A81AC5}"/>
          </ac:spMkLst>
        </pc:spChg>
        <pc:spChg chg="add mod">
          <ac:chgData name="Nils Strand" userId="c35494f26889bbba" providerId="LiveId" clId="{EFA26280-FBF6-4B5B-91D4-F19A504728E0}" dt="2024-08-05T18:47:00.993" v="351" actId="1076"/>
          <ac:spMkLst>
            <pc:docMk/>
            <pc:sldMk cId="4241048190" sldId="339"/>
            <ac:spMk id="31" creationId="{316F55CB-7625-2488-90E1-A461B66CC59C}"/>
          </ac:spMkLst>
        </pc:spChg>
        <pc:spChg chg="add mod">
          <ac:chgData name="Nils Strand" userId="c35494f26889bbba" providerId="LiveId" clId="{EFA26280-FBF6-4B5B-91D4-F19A504728E0}" dt="2024-08-05T18:47:06.156" v="352" actId="1076"/>
          <ac:spMkLst>
            <pc:docMk/>
            <pc:sldMk cId="4241048190" sldId="339"/>
            <ac:spMk id="32" creationId="{3616BA0C-7E0D-3447-5B37-31766F1D013E}"/>
          </ac:spMkLst>
        </pc:spChg>
        <pc:spChg chg="add mod">
          <ac:chgData name="Nils Strand" userId="c35494f26889bbba" providerId="LiveId" clId="{EFA26280-FBF6-4B5B-91D4-F19A504728E0}" dt="2024-08-05T18:46:54.109" v="350" actId="1076"/>
          <ac:spMkLst>
            <pc:docMk/>
            <pc:sldMk cId="4241048190" sldId="339"/>
            <ac:spMk id="33" creationId="{D8C4F24B-3534-10D9-DDB1-C73FE4299CC4}"/>
          </ac:spMkLst>
        </pc:spChg>
        <pc:spChg chg="add mod">
          <ac:chgData name="Nils Strand" userId="c35494f26889bbba" providerId="LiveId" clId="{EFA26280-FBF6-4B5B-91D4-F19A504728E0}" dt="2024-08-05T18:44:08.899" v="347" actId="114"/>
          <ac:spMkLst>
            <pc:docMk/>
            <pc:sldMk cId="4241048190" sldId="339"/>
            <ac:spMk id="34" creationId="{1DD6ACC6-CBC0-18FE-6694-748DCC64E178}"/>
          </ac:spMkLst>
        </pc:spChg>
        <pc:grpChg chg="add del mod">
          <ac:chgData name="Nils Strand" userId="c35494f26889bbba" providerId="LiveId" clId="{EFA26280-FBF6-4B5B-91D4-F19A504728E0}" dt="2024-08-05T18:37:37.143" v="283" actId="165"/>
          <ac:grpSpMkLst>
            <pc:docMk/>
            <pc:sldMk cId="4241048190" sldId="339"/>
            <ac:grpSpMk id="25" creationId="{BF6ED5B8-ABA2-7675-7CF6-16AFE99BEF26}"/>
          </ac:grpSpMkLst>
        </pc:grpChg>
        <pc:picChg chg="add mod topLvl">
          <ac:chgData name="Nils Strand" userId="c35494f26889bbba" providerId="LiveId" clId="{EFA26280-FBF6-4B5B-91D4-F19A504728E0}" dt="2024-08-05T18:37:37.143" v="283" actId="165"/>
          <ac:picMkLst>
            <pc:docMk/>
            <pc:sldMk cId="4241048190" sldId="339"/>
            <ac:picMk id="7" creationId="{755B78E6-F23D-7305-AF81-20FB099C7CD1}"/>
          </ac:picMkLst>
        </pc:picChg>
        <pc:picChg chg="del">
          <ac:chgData name="Nils Strand" userId="c35494f26889bbba" providerId="LiveId" clId="{EFA26280-FBF6-4B5B-91D4-F19A504728E0}" dt="2024-08-05T18:32:50.785" v="195" actId="478"/>
          <ac:picMkLst>
            <pc:docMk/>
            <pc:sldMk cId="4241048190" sldId="339"/>
            <ac:picMk id="8" creationId="{5850B344-FC39-800B-56DB-E9EDDAD06110}"/>
          </ac:picMkLst>
        </pc:picChg>
        <pc:picChg chg="del">
          <ac:chgData name="Nils Strand" userId="c35494f26889bbba" providerId="LiveId" clId="{EFA26280-FBF6-4B5B-91D4-F19A504728E0}" dt="2024-08-05T18:32:50.785" v="195" actId="478"/>
          <ac:picMkLst>
            <pc:docMk/>
            <pc:sldMk cId="4241048190" sldId="339"/>
            <ac:picMk id="11" creationId="{942344DE-D213-D8F7-ADBD-DA06A29E96B2}"/>
          </ac:picMkLst>
        </pc:picChg>
        <pc:picChg chg="del">
          <ac:chgData name="Nils Strand" userId="c35494f26889bbba" providerId="LiveId" clId="{EFA26280-FBF6-4B5B-91D4-F19A504728E0}" dt="2024-08-05T18:32:50.785" v="195" actId="478"/>
          <ac:picMkLst>
            <pc:docMk/>
            <pc:sldMk cId="4241048190" sldId="339"/>
            <ac:picMk id="12" creationId="{22663E9B-6AED-3625-EA56-1032E3DA2417}"/>
          </ac:picMkLst>
        </pc:picChg>
        <pc:picChg chg="del">
          <ac:chgData name="Nils Strand" userId="c35494f26889bbba" providerId="LiveId" clId="{EFA26280-FBF6-4B5B-91D4-F19A504728E0}" dt="2024-08-05T18:32:50.785" v="195" actId="478"/>
          <ac:picMkLst>
            <pc:docMk/>
            <pc:sldMk cId="4241048190" sldId="339"/>
            <ac:picMk id="13" creationId="{3C175674-F9EA-847D-1A3B-3FB8B8CB8C57}"/>
          </ac:picMkLst>
        </pc:picChg>
        <pc:picChg chg="del">
          <ac:chgData name="Nils Strand" userId="c35494f26889bbba" providerId="LiveId" clId="{EFA26280-FBF6-4B5B-91D4-F19A504728E0}" dt="2024-08-05T18:32:50.785" v="195" actId="478"/>
          <ac:picMkLst>
            <pc:docMk/>
            <pc:sldMk cId="4241048190" sldId="339"/>
            <ac:picMk id="15" creationId="{B8B3A9ED-6F28-C38D-2238-5D1BEA7B1DC1}"/>
          </ac:picMkLst>
        </pc:picChg>
        <pc:picChg chg="add del mod">
          <ac:chgData name="Nils Strand" userId="c35494f26889bbba" providerId="LiveId" clId="{EFA26280-FBF6-4B5B-91D4-F19A504728E0}" dt="2024-08-05T18:34:09.292" v="275" actId="478"/>
          <ac:picMkLst>
            <pc:docMk/>
            <pc:sldMk cId="4241048190" sldId="339"/>
            <ac:picMk id="21" creationId="{1A4609D9-801B-0ECC-4E78-7AB2B33185C0}"/>
          </ac:picMkLst>
        </pc:picChg>
        <pc:picChg chg="add mod">
          <ac:chgData name="Nils Strand" userId="c35494f26889bbba" providerId="LiveId" clId="{EFA26280-FBF6-4B5B-91D4-F19A504728E0}" dt="2024-08-05T18:38:18.991" v="288" actId="1076"/>
          <ac:picMkLst>
            <pc:docMk/>
            <pc:sldMk cId="4241048190" sldId="339"/>
            <ac:picMk id="26" creationId="{D194BBBC-E089-1235-E652-89FDF339A311}"/>
          </ac:picMkLst>
        </pc:picChg>
        <pc:picChg chg="add mod">
          <ac:chgData name="Nils Strand" userId="c35494f26889bbba" providerId="LiveId" clId="{EFA26280-FBF6-4B5B-91D4-F19A504728E0}" dt="2024-08-05T18:41:36.047" v="312" actId="1076"/>
          <ac:picMkLst>
            <pc:docMk/>
            <pc:sldMk cId="4241048190" sldId="339"/>
            <ac:picMk id="27" creationId="{21C74D56-B19A-1111-569E-5E83CB011C40}"/>
          </ac:picMkLst>
        </pc:picChg>
        <pc:picChg chg="add mod">
          <ac:chgData name="Nils Strand" userId="c35494f26889bbba" providerId="LiveId" clId="{EFA26280-FBF6-4B5B-91D4-F19A504728E0}" dt="2024-08-05T18:42:03.336" v="315" actId="1076"/>
          <ac:picMkLst>
            <pc:docMk/>
            <pc:sldMk cId="4241048190" sldId="339"/>
            <ac:picMk id="28" creationId="{7E2BB671-2CD9-F1CB-8E42-F0DB7FB572F4}"/>
          </ac:picMkLst>
        </pc:picChg>
        <pc:picChg chg="add mod">
          <ac:chgData name="Nils Strand" userId="c35494f26889bbba" providerId="LiveId" clId="{EFA26280-FBF6-4B5B-91D4-F19A504728E0}" dt="2024-08-05T18:42:03.336" v="315" actId="1076"/>
          <ac:picMkLst>
            <pc:docMk/>
            <pc:sldMk cId="4241048190" sldId="339"/>
            <ac:picMk id="29" creationId="{D579166C-D3A1-03A9-750A-060748935F5D}"/>
          </ac:picMkLst>
        </pc:picChg>
        <pc:picChg chg="add mod">
          <ac:chgData name="Nils Strand" userId="c35494f26889bbba" providerId="LiveId" clId="{EFA26280-FBF6-4B5B-91D4-F19A504728E0}" dt="2024-08-05T18:47:15.140" v="353" actId="1076"/>
          <ac:picMkLst>
            <pc:docMk/>
            <pc:sldMk cId="4241048190" sldId="339"/>
            <ac:picMk id="30" creationId="{6352270B-EC57-D8AA-11ED-D6C4F67DCEB9}"/>
          </ac:picMkLst>
        </pc:picChg>
        <pc:cxnChg chg="del">
          <ac:chgData name="Nils Strand" userId="c35494f26889bbba" providerId="LiveId" clId="{EFA26280-FBF6-4B5B-91D4-F19A504728E0}" dt="2024-08-05T18:32:50.785" v="195" actId="478"/>
          <ac:cxnSpMkLst>
            <pc:docMk/>
            <pc:sldMk cId="4241048190" sldId="339"/>
            <ac:cxnSpMk id="18" creationId="{64073B77-79F7-4F59-6C32-764A39A607D0}"/>
          </ac:cxnSpMkLst>
        </pc:cxnChg>
        <pc:cxnChg chg="del">
          <ac:chgData name="Nils Strand" userId="c35494f26889bbba" providerId="LiveId" clId="{EFA26280-FBF6-4B5B-91D4-F19A504728E0}" dt="2024-08-05T18:32:50.785" v="195" actId="478"/>
          <ac:cxnSpMkLst>
            <pc:docMk/>
            <pc:sldMk cId="4241048190" sldId="339"/>
            <ac:cxnSpMk id="22" creationId="{95964115-B4DE-73C3-A8BF-70FB192F349E}"/>
          </ac:cxnSpMkLst>
        </pc:cxnChg>
        <pc:cxnChg chg="del">
          <ac:chgData name="Nils Strand" userId="c35494f26889bbba" providerId="LiveId" clId="{EFA26280-FBF6-4B5B-91D4-F19A504728E0}" dt="2024-08-05T18:32:50.785" v="195" actId="478"/>
          <ac:cxnSpMkLst>
            <pc:docMk/>
            <pc:sldMk cId="4241048190" sldId="339"/>
            <ac:cxnSpMk id="23" creationId="{2E0B8090-5694-C566-7535-AD225C52708D}"/>
          </ac:cxnSpMkLst>
        </pc:cxnChg>
      </pc:sldChg>
      <pc:sldChg chg="addSp delSp modSp add mod modAnim">
        <pc:chgData name="Nils Strand" userId="c35494f26889bbba" providerId="LiveId" clId="{EFA26280-FBF6-4B5B-91D4-F19A504728E0}" dt="2024-08-07T16:29:35.452" v="2618"/>
        <pc:sldMkLst>
          <pc:docMk/>
          <pc:sldMk cId="824371693" sldId="340"/>
        </pc:sldMkLst>
        <pc:spChg chg="mod">
          <ac:chgData name="Nils Strand" userId="c35494f26889bbba" providerId="LiveId" clId="{EFA26280-FBF6-4B5B-91D4-F19A504728E0}" dt="2024-08-07T03:05:48.526" v="2578" actId="20577"/>
          <ac:spMkLst>
            <pc:docMk/>
            <pc:sldMk cId="824371693" sldId="340"/>
            <ac:spMk id="2" creationId="{00000000-0000-0000-0000-000000000000}"/>
          </ac:spMkLst>
        </pc:spChg>
        <pc:spChg chg="del">
          <ac:chgData name="Nils Strand" userId="c35494f26889bbba" providerId="LiveId" clId="{EFA26280-FBF6-4B5B-91D4-F19A504728E0}" dt="2024-08-05T19:55:14.511" v="355" actId="478"/>
          <ac:spMkLst>
            <pc:docMk/>
            <pc:sldMk cId="824371693" sldId="340"/>
            <ac:spMk id="6" creationId="{9ACCBA91-2B4D-B78A-1604-871694C621F3}"/>
          </ac:spMkLst>
        </pc:spChg>
        <pc:spChg chg="add mod">
          <ac:chgData name="Nils Strand" userId="c35494f26889bbba" providerId="LiveId" clId="{EFA26280-FBF6-4B5B-91D4-F19A504728E0}" dt="2024-08-05T19:59:12.905" v="380" actId="1076"/>
          <ac:spMkLst>
            <pc:docMk/>
            <pc:sldMk cId="824371693" sldId="340"/>
            <ac:spMk id="8" creationId="{B554F832-F70E-945E-1EC1-A521FD90F6E5}"/>
          </ac:spMkLst>
        </pc:spChg>
        <pc:spChg chg="add mod">
          <ac:chgData name="Nils Strand" userId="c35494f26889bbba" providerId="LiveId" clId="{EFA26280-FBF6-4B5B-91D4-F19A504728E0}" dt="2024-08-07T16:27:22.342" v="2616" actId="1076"/>
          <ac:spMkLst>
            <pc:docMk/>
            <pc:sldMk cId="824371693" sldId="340"/>
            <ac:spMk id="13" creationId="{B11469CC-F20A-F202-F396-D0FFFF9458DA}"/>
          </ac:spMkLst>
        </pc:spChg>
        <pc:spChg chg="del">
          <ac:chgData name="Nils Strand" userId="c35494f26889bbba" providerId="LiveId" clId="{EFA26280-FBF6-4B5B-91D4-F19A504728E0}" dt="2024-08-05T19:55:14.511" v="355" actId="478"/>
          <ac:spMkLst>
            <pc:docMk/>
            <pc:sldMk cId="824371693" sldId="340"/>
            <ac:spMk id="17" creationId="{BA324958-2E4F-92F3-B1AB-0D3062FC0DC6}"/>
          </ac:spMkLst>
        </pc:spChg>
        <pc:spChg chg="del">
          <ac:chgData name="Nils Strand" userId="c35494f26889bbba" providerId="LiveId" clId="{EFA26280-FBF6-4B5B-91D4-F19A504728E0}" dt="2024-08-05T19:55:14.511" v="355" actId="478"/>
          <ac:spMkLst>
            <pc:docMk/>
            <pc:sldMk cId="824371693" sldId="340"/>
            <ac:spMk id="20" creationId="{091318D9-87E2-6919-7053-6E31D29C0661}"/>
          </ac:spMkLst>
        </pc:spChg>
        <pc:spChg chg="del">
          <ac:chgData name="Nils Strand" userId="c35494f26889bbba" providerId="LiveId" clId="{EFA26280-FBF6-4B5B-91D4-F19A504728E0}" dt="2024-08-05T19:55:14.511" v="355" actId="478"/>
          <ac:spMkLst>
            <pc:docMk/>
            <pc:sldMk cId="824371693" sldId="340"/>
            <ac:spMk id="31" creationId="{316F55CB-7625-2488-90E1-A461B66CC59C}"/>
          </ac:spMkLst>
        </pc:spChg>
        <pc:spChg chg="del">
          <ac:chgData name="Nils Strand" userId="c35494f26889bbba" providerId="LiveId" clId="{EFA26280-FBF6-4B5B-91D4-F19A504728E0}" dt="2024-08-05T19:55:14.511" v="355" actId="478"/>
          <ac:spMkLst>
            <pc:docMk/>
            <pc:sldMk cId="824371693" sldId="340"/>
            <ac:spMk id="32" creationId="{3616BA0C-7E0D-3447-5B37-31766F1D013E}"/>
          </ac:spMkLst>
        </pc:spChg>
        <pc:spChg chg="del">
          <ac:chgData name="Nils Strand" userId="c35494f26889bbba" providerId="LiveId" clId="{EFA26280-FBF6-4B5B-91D4-F19A504728E0}" dt="2024-08-05T19:55:14.511" v="355" actId="478"/>
          <ac:spMkLst>
            <pc:docMk/>
            <pc:sldMk cId="824371693" sldId="340"/>
            <ac:spMk id="33" creationId="{D8C4F24B-3534-10D9-DDB1-C73FE4299CC4}"/>
          </ac:spMkLst>
        </pc:spChg>
        <pc:spChg chg="del">
          <ac:chgData name="Nils Strand" userId="c35494f26889bbba" providerId="LiveId" clId="{EFA26280-FBF6-4B5B-91D4-F19A504728E0}" dt="2024-08-05T19:55:14.511" v="355" actId="478"/>
          <ac:spMkLst>
            <pc:docMk/>
            <pc:sldMk cId="824371693" sldId="340"/>
            <ac:spMk id="34" creationId="{1DD6ACC6-CBC0-18FE-6694-748DCC64E178}"/>
          </ac:spMkLst>
        </pc:spChg>
        <pc:picChg chg="del">
          <ac:chgData name="Nils Strand" userId="c35494f26889bbba" providerId="LiveId" clId="{EFA26280-FBF6-4B5B-91D4-F19A504728E0}" dt="2024-08-05T19:55:14.511" v="355" actId="478"/>
          <ac:picMkLst>
            <pc:docMk/>
            <pc:sldMk cId="824371693" sldId="340"/>
            <ac:picMk id="7" creationId="{755B78E6-F23D-7305-AF81-20FB099C7CD1}"/>
          </ac:picMkLst>
        </pc:picChg>
        <pc:picChg chg="add mod">
          <ac:chgData name="Nils Strand" userId="c35494f26889bbba" providerId="LiveId" clId="{EFA26280-FBF6-4B5B-91D4-F19A504728E0}" dt="2024-08-05T19:59:12.905" v="380" actId="1076"/>
          <ac:picMkLst>
            <pc:docMk/>
            <pc:sldMk cId="824371693" sldId="340"/>
            <ac:picMk id="10" creationId="{0DEB1DBC-A15A-7DDB-8377-EDFF1A90F416}"/>
          </ac:picMkLst>
        </pc:picChg>
        <pc:picChg chg="add mod">
          <ac:chgData name="Nils Strand" userId="c35494f26889bbba" providerId="LiveId" clId="{EFA26280-FBF6-4B5B-91D4-F19A504728E0}" dt="2024-08-05T19:59:12.905" v="380" actId="1076"/>
          <ac:picMkLst>
            <pc:docMk/>
            <pc:sldMk cId="824371693" sldId="340"/>
            <ac:picMk id="11" creationId="{6E836A0F-8D93-93F8-3135-FEB330DE6BC8}"/>
          </ac:picMkLst>
        </pc:picChg>
        <pc:picChg chg="add mod">
          <ac:chgData name="Nils Strand" userId="c35494f26889bbba" providerId="LiveId" clId="{EFA26280-FBF6-4B5B-91D4-F19A504728E0}" dt="2024-08-05T19:59:12.905" v="380" actId="1076"/>
          <ac:picMkLst>
            <pc:docMk/>
            <pc:sldMk cId="824371693" sldId="340"/>
            <ac:picMk id="12" creationId="{8C8E683B-0FF5-3B04-2597-B56D1F68497D}"/>
          </ac:picMkLst>
        </pc:picChg>
        <pc:picChg chg="add mod">
          <ac:chgData name="Nils Strand" userId="c35494f26889bbba" providerId="LiveId" clId="{EFA26280-FBF6-4B5B-91D4-F19A504728E0}" dt="2024-08-07T16:27:22.342" v="2616" actId="1076"/>
          <ac:picMkLst>
            <pc:docMk/>
            <pc:sldMk cId="824371693" sldId="340"/>
            <ac:picMk id="14" creationId="{8BFC1CD5-18A4-232B-639F-1B7CFA708C4E}"/>
          </ac:picMkLst>
        </pc:picChg>
        <pc:picChg chg="add mod">
          <ac:chgData name="Nils Strand" userId="c35494f26889bbba" providerId="LiveId" clId="{EFA26280-FBF6-4B5B-91D4-F19A504728E0}" dt="2024-08-05T19:58:54.742" v="376" actId="1076"/>
          <ac:picMkLst>
            <pc:docMk/>
            <pc:sldMk cId="824371693" sldId="340"/>
            <ac:picMk id="15" creationId="{B3EAE688-BD36-F557-A1AA-6E31094A668E}"/>
          </ac:picMkLst>
        </pc:picChg>
        <pc:picChg chg="del">
          <ac:chgData name="Nils Strand" userId="c35494f26889bbba" providerId="LiveId" clId="{EFA26280-FBF6-4B5B-91D4-F19A504728E0}" dt="2024-08-05T19:55:14.511" v="355" actId="478"/>
          <ac:picMkLst>
            <pc:docMk/>
            <pc:sldMk cId="824371693" sldId="340"/>
            <ac:picMk id="26" creationId="{D194BBBC-E089-1235-E652-89FDF339A311}"/>
          </ac:picMkLst>
        </pc:picChg>
        <pc:picChg chg="del">
          <ac:chgData name="Nils Strand" userId="c35494f26889bbba" providerId="LiveId" clId="{EFA26280-FBF6-4B5B-91D4-F19A504728E0}" dt="2024-08-05T19:55:14.511" v="355" actId="478"/>
          <ac:picMkLst>
            <pc:docMk/>
            <pc:sldMk cId="824371693" sldId="340"/>
            <ac:picMk id="27" creationId="{21C74D56-B19A-1111-569E-5E83CB011C40}"/>
          </ac:picMkLst>
        </pc:picChg>
        <pc:picChg chg="del">
          <ac:chgData name="Nils Strand" userId="c35494f26889bbba" providerId="LiveId" clId="{EFA26280-FBF6-4B5B-91D4-F19A504728E0}" dt="2024-08-05T19:55:14.511" v="355" actId="478"/>
          <ac:picMkLst>
            <pc:docMk/>
            <pc:sldMk cId="824371693" sldId="340"/>
            <ac:picMk id="28" creationId="{7E2BB671-2CD9-F1CB-8E42-F0DB7FB572F4}"/>
          </ac:picMkLst>
        </pc:picChg>
        <pc:picChg chg="del">
          <ac:chgData name="Nils Strand" userId="c35494f26889bbba" providerId="LiveId" clId="{EFA26280-FBF6-4B5B-91D4-F19A504728E0}" dt="2024-08-05T19:55:14.511" v="355" actId="478"/>
          <ac:picMkLst>
            <pc:docMk/>
            <pc:sldMk cId="824371693" sldId="340"/>
            <ac:picMk id="29" creationId="{D579166C-D3A1-03A9-750A-060748935F5D}"/>
          </ac:picMkLst>
        </pc:picChg>
        <pc:picChg chg="del">
          <ac:chgData name="Nils Strand" userId="c35494f26889bbba" providerId="LiveId" clId="{EFA26280-FBF6-4B5B-91D4-F19A504728E0}" dt="2024-08-05T19:55:14.511" v="355" actId="478"/>
          <ac:picMkLst>
            <pc:docMk/>
            <pc:sldMk cId="824371693" sldId="340"/>
            <ac:picMk id="30" creationId="{6352270B-EC57-D8AA-11ED-D6C4F67DCEB9}"/>
          </ac:picMkLst>
        </pc:picChg>
      </pc:sldChg>
      <pc:sldChg chg="add del modAnim">
        <pc:chgData name="Nils Strand" userId="c35494f26889bbba" providerId="LiveId" clId="{EFA26280-FBF6-4B5B-91D4-F19A504728E0}" dt="2024-08-05T20:03:46.427" v="399" actId="47"/>
        <pc:sldMkLst>
          <pc:docMk/>
          <pc:sldMk cId="2631241491" sldId="341"/>
        </pc:sldMkLst>
      </pc:sldChg>
      <pc:sldChg chg="addSp delSp modSp add mod modAnim">
        <pc:chgData name="Nils Strand" userId="c35494f26889bbba" providerId="LiveId" clId="{EFA26280-FBF6-4B5B-91D4-F19A504728E0}" dt="2024-08-07T16:32:05.382" v="2635"/>
        <pc:sldMkLst>
          <pc:docMk/>
          <pc:sldMk cId="3954980605" sldId="341"/>
        </pc:sldMkLst>
        <pc:spChg chg="mod">
          <ac:chgData name="Nils Strand" userId="c35494f26889bbba" providerId="LiveId" clId="{EFA26280-FBF6-4B5B-91D4-F19A504728E0}" dt="2024-08-07T03:06:00.537" v="2581"/>
          <ac:spMkLst>
            <pc:docMk/>
            <pc:sldMk cId="3954980605" sldId="341"/>
            <ac:spMk id="2" creationId="{00000000-0000-0000-0000-000000000000}"/>
          </ac:spMkLst>
        </pc:spChg>
        <pc:spChg chg="add del">
          <ac:chgData name="Nils Strand" userId="c35494f26889bbba" providerId="LiveId" clId="{EFA26280-FBF6-4B5B-91D4-F19A504728E0}" dt="2024-08-07T16:30:16.732" v="2623"/>
          <ac:spMkLst>
            <pc:docMk/>
            <pc:sldMk cId="3954980605" sldId="341"/>
            <ac:spMk id="7" creationId="{4739620D-8ED3-4075-D06D-13E0E58021FC}"/>
          </ac:spMkLst>
        </pc:spChg>
        <pc:spChg chg="mod">
          <ac:chgData name="Nils Strand" userId="c35494f26889bbba" providerId="LiveId" clId="{EFA26280-FBF6-4B5B-91D4-F19A504728E0}" dt="2024-08-07T16:31:23.678" v="2632" actId="1076"/>
          <ac:spMkLst>
            <pc:docMk/>
            <pc:sldMk cId="3954980605" sldId="341"/>
            <ac:spMk id="8" creationId="{CA3C6AD5-02A7-FD68-7A11-DE06C7C0069D}"/>
          </ac:spMkLst>
        </pc:spChg>
        <pc:spChg chg="mod">
          <ac:chgData name="Nils Strand" userId="c35494f26889bbba" providerId="LiveId" clId="{EFA26280-FBF6-4B5B-91D4-F19A504728E0}" dt="2024-08-07T16:30:42.826" v="2627" actId="1076"/>
          <ac:spMkLst>
            <pc:docMk/>
            <pc:sldMk cId="3954980605" sldId="341"/>
            <ac:spMk id="15" creationId="{4A21775E-0A29-D0DA-B07F-B30AEAE7A3F4}"/>
          </ac:spMkLst>
        </pc:spChg>
        <pc:spChg chg="mod">
          <ac:chgData name="Nils Strand" userId="c35494f26889bbba" providerId="LiveId" clId="{EFA26280-FBF6-4B5B-91D4-F19A504728E0}" dt="2024-08-07T16:30:50.744" v="2628" actId="1076"/>
          <ac:spMkLst>
            <pc:docMk/>
            <pc:sldMk cId="3954980605" sldId="341"/>
            <ac:spMk id="16" creationId="{C93ECCF6-F2FF-2F0E-915D-4E1393789BF9}"/>
          </ac:spMkLst>
        </pc:spChg>
        <pc:picChg chg="add mod">
          <ac:chgData name="Nils Strand" userId="c35494f26889bbba" providerId="LiveId" clId="{EFA26280-FBF6-4B5B-91D4-F19A504728E0}" dt="2024-08-07T16:30:19.295" v="2624"/>
          <ac:picMkLst>
            <pc:docMk/>
            <pc:sldMk cId="3954980605" sldId="341"/>
            <ac:picMk id="10" creationId="{30F29E9C-9026-3FFA-87B6-7F47A827EDA2}"/>
          </ac:picMkLst>
        </pc:picChg>
        <pc:picChg chg="del">
          <ac:chgData name="Nils Strand" userId="c35494f26889bbba" providerId="LiveId" clId="{EFA26280-FBF6-4B5B-91D4-F19A504728E0}" dt="2024-08-07T16:30:15.203" v="2619" actId="478"/>
          <ac:picMkLst>
            <pc:docMk/>
            <pc:sldMk cId="3954980605" sldId="341"/>
            <ac:picMk id="14" creationId="{F5CBD71A-CBC6-4785-CE4B-13473D5D58B9}"/>
          </ac:picMkLst>
        </pc:picChg>
      </pc:sldChg>
      <pc:sldChg chg="addSp modSp add">
        <pc:chgData name="Nils Strand" userId="c35494f26889bbba" providerId="LiveId" clId="{EFA26280-FBF6-4B5B-91D4-F19A504728E0}" dt="2024-08-05T20:24:44.426" v="553" actId="1076"/>
        <pc:sldMkLst>
          <pc:docMk/>
          <pc:sldMk cId="29820103" sldId="342"/>
        </pc:sldMkLst>
        <pc:spChg chg="mod">
          <ac:chgData name="Nils Strand" userId="c35494f26889bbba" providerId="LiveId" clId="{EFA26280-FBF6-4B5B-91D4-F19A504728E0}" dt="2024-08-05T20:24:15.200" v="546"/>
          <ac:spMkLst>
            <pc:docMk/>
            <pc:sldMk cId="29820103" sldId="342"/>
            <ac:spMk id="5" creationId="{AC7FEDAD-7B30-ABCC-A32D-B9629A995B43}"/>
          </ac:spMkLst>
        </pc:spChg>
        <pc:spChg chg="mod">
          <ac:chgData name="Nils Strand" userId="c35494f26889bbba" providerId="LiveId" clId="{EFA26280-FBF6-4B5B-91D4-F19A504728E0}" dt="2024-08-05T20:24:44.426" v="553" actId="1076"/>
          <ac:spMkLst>
            <pc:docMk/>
            <pc:sldMk cId="29820103" sldId="342"/>
            <ac:spMk id="15" creationId="{457BEBCF-5706-6346-FBAC-7387E190CBF0}"/>
          </ac:spMkLst>
        </pc:spChg>
        <pc:spChg chg="mod">
          <ac:chgData name="Nils Strand" userId="c35494f26889bbba" providerId="LiveId" clId="{EFA26280-FBF6-4B5B-91D4-F19A504728E0}" dt="2024-08-05T20:24:44.426" v="553" actId="1076"/>
          <ac:spMkLst>
            <pc:docMk/>
            <pc:sldMk cId="29820103" sldId="342"/>
            <ac:spMk id="16" creationId="{C47C332D-7A25-0DFF-C179-4A638C4F195B}"/>
          </ac:spMkLst>
        </pc:spChg>
        <pc:spChg chg="mod">
          <ac:chgData name="Nils Strand" userId="c35494f26889bbba" providerId="LiveId" clId="{EFA26280-FBF6-4B5B-91D4-F19A504728E0}" dt="2024-08-05T20:24:44.426" v="553" actId="1076"/>
          <ac:spMkLst>
            <pc:docMk/>
            <pc:sldMk cId="29820103" sldId="342"/>
            <ac:spMk id="18" creationId="{14123B65-5A33-363F-C4E0-6302151D13F5}"/>
          </ac:spMkLst>
        </pc:spChg>
        <pc:spChg chg="mod">
          <ac:chgData name="Nils Strand" userId="c35494f26889bbba" providerId="LiveId" clId="{EFA26280-FBF6-4B5B-91D4-F19A504728E0}" dt="2024-08-05T20:24:44.426" v="553" actId="1076"/>
          <ac:spMkLst>
            <pc:docMk/>
            <pc:sldMk cId="29820103" sldId="342"/>
            <ac:spMk id="19" creationId="{14038C10-9ED9-CEFF-1E39-5E4A1964ACC7}"/>
          </ac:spMkLst>
        </pc:spChg>
        <pc:spChg chg="mod">
          <ac:chgData name="Nils Strand" userId="c35494f26889bbba" providerId="LiveId" clId="{EFA26280-FBF6-4B5B-91D4-F19A504728E0}" dt="2024-08-05T20:24:44.426" v="553" actId="1076"/>
          <ac:spMkLst>
            <pc:docMk/>
            <pc:sldMk cId="29820103" sldId="342"/>
            <ac:spMk id="23" creationId="{A284D0ED-732F-245F-46E4-2F9045B9DAAB}"/>
          </ac:spMkLst>
        </pc:spChg>
        <pc:grpChg chg="add mod">
          <ac:chgData name="Nils Strand" userId="c35494f26889bbba" providerId="LiveId" clId="{EFA26280-FBF6-4B5B-91D4-F19A504728E0}" dt="2024-08-05T20:24:15.200" v="546"/>
          <ac:grpSpMkLst>
            <pc:docMk/>
            <pc:sldMk cId="29820103" sldId="342"/>
            <ac:grpSpMk id="3" creationId="{1061B51A-22DD-3BE9-3704-3FE3B590A90C}"/>
          </ac:grpSpMkLst>
        </pc:grpChg>
        <pc:picChg chg="mod">
          <ac:chgData name="Nils Strand" userId="c35494f26889bbba" providerId="LiveId" clId="{EFA26280-FBF6-4B5B-91D4-F19A504728E0}" dt="2024-08-05T20:24:15.200" v="546"/>
          <ac:picMkLst>
            <pc:docMk/>
            <pc:sldMk cId="29820103" sldId="342"/>
            <ac:picMk id="6" creationId="{DFEF03E5-328A-F8C5-5DD7-B34D1B0665F5}"/>
          </ac:picMkLst>
        </pc:picChg>
        <pc:picChg chg="mod">
          <ac:chgData name="Nils Strand" userId="c35494f26889bbba" providerId="LiveId" clId="{EFA26280-FBF6-4B5B-91D4-F19A504728E0}" dt="2024-08-05T20:24:44.426" v="553" actId="1076"/>
          <ac:picMkLst>
            <pc:docMk/>
            <pc:sldMk cId="29820103" sldId="342"/>
            <ac:picMk id="22" creationId="{55C0A455-E7A3-B049-16DE-B88C710A4730}"/>
          </ac:picMkLst>
        </pc:picChg>
        <pc:picChg chg="mod">
          <ac:chgData name="Nils Strand" userId="c35494f26889bbba" providerId="LiveId" clId="{EFA26280-FBF6-4B5B-91D4-F19A504728E0}" dt="2024-08-05T20:24:44.426" v="553" actId="1076"/>
          <ac:picMkLst>
            <pc:docMk/>
            <pc:sldMk cId="29820103" sldId="342"/>
            <ac:picMk id="1026" creationId="{8D1D3E68-B8C4-E84E-0420-AD4986E631E2}"/>
          </ac:picMkLst>
        </pc:picChg>
      </pc:sldChg>
      <pc:sldChg chg="addSp modSp add modAnim">
        <pc:chgData name="Nils Strand" userId="c35494f26889bbba" providerId="LiveId" clId="{EFA26280-FBF6-4B5B-91D4-F19A504728E0}" dt="2024-08-05T20:24:16.262" v="547"/>
        <pc:sldMkLst>
          <pc:docMk/>
          <pc:sldMk cId="3822393181" sldId="343"/>
        </pc:sldMkLst>
        <pc:spChg chg="mod">
          <ac:chgData name="Nils Strand" userId="c35494f26889bbba" providerId="LiveId" clId="{EFA26280-FBF6-4B5B-91D4-F19A504728E0}" dt="2024-08-05T20:24:16.262" v="547"/>
          <ac:spMkLst>
            <pc:docMk/>
            <pc:sldMk cId="3822393181" sldId="343"/>
            <ac:spMk id="5" creationId="{09A68EBD-FB47-F2F4-16E3-7816674085BF}"/>
          </ac:spMkLst>
        </pc:spChg>
        <pc:grpChg chg="add mod">
          <ac:chgData name="Nils Strand" userId="c35494f26889bbba" providerId="LiveId" clId="{EFA26280-FBF6-4B5B-91D4-F19A504728E0}" dt="2024-08-05T20:24:16.262" v="547"/>
          <ac:grpSpMkLst>
            <pc:docMk/>
            <pc:sldMk cId="3822393181" sldId="343"/>
            <ac:grpSpMk id="3" creationId="{012931FF-A937-11DE-03B7-80C9CDB0CEC5}"/>
          </ac:grpSpMkLst>
        </pc:grpChg>
        <pc:picChg chg="mod">
          <ac:chgData name="Nils Strand" userId="c35494f26889bbba" providerId="LiveId" clId="{EFA26280-FBF6-4B5B-91D4-F19A504728E0}" dt="2024-08-05T20:24:16.262" v="547"/>
          <ac:picMkLst>
            <pc:docMk/>
            <pc:sldMk cId="3822393181" sldId="343"/>
            <ac:picMk id="7" creationId="{C62E54E1-1723-F04F-98A8-51ACE5C30FE5}"/>
          </ac:picMkLst>
        </pc:picChg>
      </pc:sldChg>
      <pc:sldChg chg="addSp modSp add mod">
        <pc:chgData name="Nils Strand" userId="c35494f26889bbba" providerId="LiveId" clId="{EFA26280-FBF6-4B5B-91D4-F19A504728E0}" dt="2024-08-15T21:36:26.746" v="2682" actId="1076"/>
        <pc:sldMkLst>
          <pc:docMk/>
          <pc:sldMk cId="3038727032" sldId="345"/>
        </pc:sldMkLst>
        <pc:spChg chg="mod">
          <ac:chgData name="Nils Strand" userId="c35494f26889bbba" providerId="LiveId" clId="{EFA26280-FBF6-4B5B-91D4-F19A504728E0}" dt="2024-08-05T20:24:20.701" v="550"/>
          <ac:spMkLst>
            <pc:docMk/>
            <pc:sldMk cId="3038727032" sldId="345"/>
            <ac:spMk id="6" creationId="{0C9AB73C-BDB2-5771-21DC-CF81676E7A9F}"/>
          </ac:spMkLst>
        </pc:spChg>
        <pc:grpChg chg="add mod">
          <ac:chgData name="Nils Strand" userId="c35494f26889bbba" providerId="LiveId" clId="{EFA26280-FBF6-4B5B-91D4-F19A504728E0}" dt="2024-08-05T20:24:20.701" v="550"/>
          <ac:grpSpMkLst>
            <pc:docMk/>
            <pc:sldMk cId="3038727032" sldId="345"/>
            <ac:grpSpMk id="5" creationId="{E1D6A2AE-A3E6-6DEF-B8A0-0397E50C3639}"/>
          </ac:grpSpMkLst>
        </pc:grpChg>
        <pc:picChg chg="mod">
          <ac:chgData name="Nils Strand" userId="c35494f26889bbba" providerId="LiveId" clId="{EFA26280-FBF6-4B5B-91D4-F19A504728E0}" dt="2024-08-15T21:36:26.746" v="2682" actId="1076"/>
          <ac:picMkLst>
            <pc:docMk/>
            <pc:sldMk cId="3038727032" sldId="345"/>
            <ac:picMk id="3" creationId="{BA5AB6D1-9B27-1F55-206C-172F6EA75A7D}"/>
          </ac:picMkLst>
        </pc:picChg>
        <pc:picChg chg="mod">
          <ac:chgData name="Nils Strand" userId="c35494f26889bbba" providerId="LiveId" clId="{EFA26280-FBF6-4B5B-91D4-F19A504728E0}" dt="2024-08-05T20:24:20.701" v="550"/>
          <ac:picMkLst>
            <pc:docMk/>
            <pc:sldMk cId="3038727032" sldId="345"/>
            <ac:picMk id="7" creationId="{72FD6E42-5101-7AAA-6F00-E5E6B6000492}"/>
          </ac:picMkLst>
        </pc:picChg>
      </pc:sldChg>
      <pc:sldChg chg="addSp modSp add">
        <pc:chgData name="Nils Strand" userId="c35494f26889bbba" providerId="LiveId" clId="{EFA26280-FBF6-4B5B-91D4-F19A504728E0}" dt="2024-08-05T20:24:22.580" v="551"/>
        <pc:sldMkLst>
          <pc:docMk/>
          <pc:sldMk cId="202552983" sldId="346"/>
        </pc:sldMkLst>
        <pc:spChg chg="mod">
          <ac:chgData name="Nils Strand" userId="c35494f26889bbba" providerId="LiveId" clId="{EFA26280-FBF6-4B5B-91D4-F19A504728E0}" dt="2024-08-05T20:24:22.580" v="551"/>
          <ac:spMkLst>
            <pc:docMk/>
            <pc:sldMk cId="202552983" sldId="346"/>
            <ac:spMk id="6" creationId="{E7AC8B94-CFA4-2C66-9344-32E4B31A5538}"/>
          </ac:spMkLst>
        </pc:spChg>
        <pc:grpChg chg="add mod">
          <ac:chgData name="Nils Strand" userId="c35494f26889bbba" providerId="LiveId" clId="{EFA26280-FBF6-4B5B-91D4-F19A504728E0}" dt="2024-08-05T20:24:22.580" v="551"/>
          <ac:grpSpMkLst>
            <pc:docMk/>
            <pc:sldMk cId="202552983" sldId="346"/>
            <ac:grpSpMk id="5" creationId="{C3AC509E-76AB-8989-5868-9D76365A699F}"/>
          </ac:grpSpMkLst>
        </pc:grpChg>
        <pc:picChg chg="mod">
          <ac:chgData name="Nils Strand" userId="c35494f26889bbba" providerId="LiveId" clId="{EFA26280-FBF6-4B5B-91D4-F19A504728E0}" dt="2024-08-05T20:24:22.580" v="551"/>
          <ac:picMkLst>
            <pc:docMk/>
            <pc:sldMk cId="202552983" sldId="346"/>
            <ac:picMk id="7" creationId="{76D09707-65F8-FEDB-9512-B30DE9ADBB6F}"/>
          </ac:picMkLst>
        </pc:picChg>
      </pc:sldChg>
      <pc:sldChg chg="addSp modSp add">
        <pc:chgData name="Nils Strand" userId="c35494f26889bbba" providerId="LiveId" clId="{EFA26280-FBF6-4B5B-91D4-F19A504728E0}" dt="2024-08-05T20:24:25.087" v="552"/>
        <pc:sldMkLst>
          <pc:docMk/>
          <pc:sldMk cId="3843969586" sldId="349"/>
        </pc:sldMkLst>
        <pc:spChg chg="mod">
          <ac:chgData name="Nils Strand" userId="c35494f26889bbba" providerId="LiveId" clId="{EFA26280-FBF6-4B5B-91D4-F19A504728E0}" dt="2024-08-05T20:24:25.087" v="552"/>
          <ac:spMkLst>
            <pc:docMk/>
            <pc:sldMk cId="3843969586" sldId="349"/>
            <ac:spMk id="6" creationId="{A796D2ED-B9CF-D997-6B8C-752536633989}"/>
          </ac:spMkLst>
        </pc:spChg>
        <pc:grpChg chg="add mod">
          <ac:chgData name="Nils Strand" userId="c35494f26889bbba" providerId="LiveId" clId="{EFA26280-FBF6-4B5B-91D4-F19A504728E0}" dt="2024-08-05T20:24:25.087" v="552"/>
          <ac:grpSpMkLst>
            <pc:docMk/>
            <pc:sldMk cId="3843969586" sldId="349"/>
            <ac:grpSpMk id="5" creationId="{EE8BE27D-7A86-7E26-994C-0C0C568B8DE9}"/>
          </ac:grpSpMkLst>
        </pc:grpChg>
        <pc:picChg chg="mod">
          <ac:chgData name="Nils Strand" userId="c35494f26889bbba" providerId="LiveId" clId="{EFA26280-FBF6-4B5B-91D4-F19A504728E0}" dt="2024-08-05T20:24:25.087" v="552"/>
          <ac:picMkLst>
            <pc:docMk/>
            <pc:sldMk cId="3843969586" sldId="349"/>
            <ac:picMk id="7" creationId="{8C09C64D-3F64-C495-1537-9245A261B38C}"/>
          </ac:picMkLst>
        </pc:picChg>
      </pc:sldChg>
      <pc:sldChg chg="addSp modSp add mod modAnim">
        <pc:chgData name="Nils Strand" userId="c35494f26889bbba" providerId="LiveId" clId="{EFA26280-FBF6-4B5B-91D4-F19A504728E0}" dt="2024-08-07T16:45:20.705" v="2643"/>
        <pc:sldMkLst>
          <pc:docMk/>
          <pc:sldMk cId="359808846" sldId="353"/>
        </pc:sldMkLst>
        <pc:spChg chg="mod">
          <ac:chgData name="Nils Strand" userId="c35494f26889bbba" providerId="LiveId" clId="{EFA26280-FBF6-4B5B-91D4-F19A504728E0}" dt="2024-08-05T20:14:26.865" v="463" actId="20577"/>
          <ac:spMkLst>
            <pc:docMk/>
            <pc:sldMk cId="359808846" sldId="353"/>
            <ac:spMk id="2" creationId="{2E87BD6A-2F52-089F-8BBD-93C2C5B73774}"/>
          </ac:spMkLst>
        </pc:spChg>
        <pc:spChg chg="mod">
          <ac:chgData name="Nils Strand" userId="c35494f26889bbba" providerId="LiveId" clId="{EFA26280-FBF6-4B5B-91D4-F19A504728E0}" dt="2024-08-05T20:24:18.331" v="549"/>
          <ac:spMkLst>
            <pc:docMk/>
            <pc:sldMk cId="359808846" sldId="353"/>
            <ac:spMk id="6" creationId="{3BA1EB9F-F8C3-770C-E7DC-3AFBD0FAF84D}"/>
          </ac:spMkLst>
        </pc:spChg>
        <pc:spChg chg="mod">
          <ac:chgData name="Nils Strand" userId="c35494f26889bbba" providerId="LiveId" clId="{EFA26280-FBF6-4B5B-91D4-F19A504728E0}" dt="2024-08-05T20:16:02.094" v="487" actId="20577"/>
          <ac:spMkLst>
            <pc:docMk/>
            <pc:sldMk cId="359808846" sldId="353"/>
            <ac:spMk id="11" creationId="{0866A9D7-BC74-9924-8BBB-929C3F76760A}"/>
          </ac:spMkLst>
        </pc:spChg>
        <pc:grpChg chg="add mod">
          <ac:chgData name="Nils Strand" userId="c35494f26889bbba" providerId="LiveId" clId="{EFA26280-FBF6-4B5B-91D4-F19A504728E0}" dt="2024-08-05T20:24:18.331" v="549"/>
          <ac:grpSpMkLst>
            <pc:docMk/>
            <pc:sldMk cId="359808846" sldId="353"/>
            <ac:grpSpMk id="5" creationId="{412B90D6-1276-27BA-AD36-A932344102E1}"/>
          </ac:grpSpMkLst>
        </pc:grpChg>
        <pc:picChg chg="mod">
          <ac:chgData name="Nils Strand" userId="c35494f26889bbba" providerId="LiveId" clId="{EFA26280-FBF6-4B5B-91D4-F19A504728E0}" dt="2024-08-05T20:24:18.331" v="549"/>
          <ac:picMkLst>
            <pc:docMk/>
            <pc:sldMk cId="359808846" sldId="353"/>
            <ac:picMk id="7" creationId="{A5B3D9F5-CFA5-B8A0-9796-43D7CBA5C69E}"/>
          </ac:picMkLst>
        </pc:picChg>
      </pc:sldChg>
      <pc:sldChg chg="addSp modSp add mod modAnim">
        <pc:chgData name="Nils Strand" userId="c35494f26889bbba" providerId="LiveId" clId="{EFA26280-FBF6-4B5B-91D4-F19A504728E0}" dt="2024-08-07T16:44:24.594" v="2640"/>
        <pc:sldMkLst>
          <pc:docMk/>
          <pc:sldMk cId="1380670846" sldId="354"/>
        </pc:sldMkLst>
        <pc:spChg chg="mod">
          <ac:chgData name="Nils Strand" userId="c35494f26889bbba" providerId="LiveId" clId="{EFA26280-FBF6-4B5B-91D4-F19A504728E0}" dt="2024-08-05T20:25:23.733" v="560" actId="1076"/>
          <ac:spMkLst>
            <pc:docMk/>
            <pc:sldMk cId="1380670846" sldId="354"/>
            <ac:spMk id="6" creationId="{148A3E8A-9D05-732E-FB16-36C14D5DAE30}"/>
          </ac:spMkLst>
        </pc:spChg>
        <pc:spChg chg="mod">
          <ac:chgData name="Nils Strand" userId="c35494f26889bbba" providerId="LiveId" clId="{EFA26280-FBF6-4B5B-91D4-F19A504728E0}" dt="2024-08-05T20:25:23.733" v="560" actId="1076"/>
          <ac:spMkLst>
            <pc:docMk/>
            <pc:sldMk cId="1380670846" sldId="354"/>
            <ac:spMk id="10" creationId="{46FDA2B3-AF8E-99D0-109C-741CCA155343}"/>
          </ac:spMkLst>
        </pc:spChg>
        <pc:spChg chg="mod">
          <ac:chgData name="Nils Strand" userId="c35494f26889bbba" providerId="LiveId" clId="{EFA26280-FBF6-4B5B-91D4-F19A504728E0}" dt="2024-08-05T20:25:23.733" v="560" actId="1076"/>
          <ac:spMkLst>
            <pc:docMk/>
            <pc:sldMk cId="1380670846" sldId="354"/>
            <ac:spMk id="11" creationId="{135EF8F7-6389-1B2C-F4CD-9A84635D2730}"/>
          </ac:spMkLst>
        </pc:spChg>
        <pc:spChg chg="mod">
          <ac:chgData name="Nils Strand" userId="c35494f26889bbba" providerId="LiveId" clId="{EFA26280-FBF6-4B5B-91D4-F19A504728E0}" dt="2024-08-05T20:24:17.274" v="548"/>
          <ac:spMkLst>
            <pc:docMk/>
            <pc:sldMk cId="1380670846" sldId="354"/>
            <ac:spMk id="12" creationId="{5A824E2C-FAB0-483E-ACDC-0B0D51BD9704}"/>
          </ac:spMkLst>
        </pc:spChg>
        <pc:grpChg chg="add mod">
          <ac:chgData name="Nils Strand" userId="c35494f26889bbba" providerId="LiveId" clId="{EFA26280-FBF6-4B5B-91D4-F19A504728E0}" dt="2024-08-05T20:24:17.274" v="548"/>
          <ac:grpSpMkLst>
            <pc:docMk/>
            <pc:sldMk cId="1380670846" sldId="354"/>
            <ac:grpSpMk id="9" creationId="{965052E6-D92D-AC35-85B5-9FAE94048A22}"/>
          </ac:grpSpMkLst>
        </pc:grpChg>
        <pc:picChg chg="add mod">
          <ac:chgData name="Nils Strand" userId="c35494f26889bbba" providerId="LiveId" clId="{EFA26280-FBF6-4B5B-91D4-F19A504728E0}" dt="2024-08-05T20:22:07.411" v="518" actId="1076"/>
          <ac:picMkLst>
            <pc:docMk/>
            <pc:sldMk cId="1380670846" sldId="354"/>
            <ac:picMk id="3" creationId="{C41B448A-8CA6-CFA3-FBCD-1FFE28257B32}"/>
          </ac:picMkLst>
        </pc:picChg>
        <pc:picChg chg="add mod">
          <ac:chgData name="Nils Strand" userId="c35494f26889bbba" providerId="LiveId" clId="{EFA26280-FBF6-4B5B-91D4-F19A504728E0}" dt="2024-08-05T20:22:07.411" v="518" actId="1076"/>
          <ac:picMkLst>
            <pc:docMk/>
            <pc:sldMk cId="1380670846" sldId="354"/>
            <ac:picMk id="5" creationId="{FD5004D9-5237-B705-CF8E-CB1BB77544CE}"/>
          </ac:picMkLst>
        </pc:picChg>
        <pc:picChg chg="add mod">
          <ac:chgData name="Nils Strand" userId="c35494f26889bbba" providerId="LiveId" clId="{EFA26280-FBF6-4B5B-91D4-F19A504728E0}" dt="2024-08-07T03:06:32.101" v="2582" actId="1076"/>
          <ac:picMkLst>
            <pc:docMk/>
            <pc:sldMk cId="1380670846" sldId="354"/>
            <ac:picMk id="7" creationId="{330D9CCF-09C1-6FDD-F903-ED446589D9A2}"/>
          </ac:picMkLst>
        </pc:picChg>
        <pc:picChg chg="add mod">
          <ac:chgData name="Nils Strand" userId="c35494f26889bbba" providerId="LiveId" clId="{EFA26280-FBF6-4B5B-91D4-F19A504728E0}" dt="2024-08-07T03:06:32.101" v="2582" actId="1076"/>
          <ac:picMkLst>
            <pc:docMk/>
            <pc:sldMk cId="1380670846" sldId="354"/>
            <ac:picMk id="8" creationId="{C318CD3D-B644-7B84-19F7-63CFF8A73289}"/>
          </ac:picMkLst>
        </pc:picChg>
        <pc:picChg chg="mod">
          <ac:chgData name="Nils Strand" userId="c35494f26889bbba" providerId="LiveId" clId="{EFA26280-FBF6-4B5B-91D4-F19A504728E0}" dt="2024-08-05T20:24:17.274" v="548"/>
          <ac:picMkLst>
            <pc:docMk/>
            <pc:sldMk cId="1380670846" sldId="354"/>
            <ac:picMk id="13" creationId="{08EFE74B-2B95-B51D-DCD5-0E857589373E}"/>
          </ac:picMkLst>
        </pc:picChg>
        <pc:picChg chg="mod">
          <ac:chgData name="Nils Strand" userId="c35494f26889bbba" providerId="LiveId" clId="{EFA26280-FBF6-4B5B-91D4-F19A504728E0}" dt="2024-08-05T20:25:23.733" v="560" actId="1076"/>
          <ac:picMkLst>
            <pc:docMk/>
            <pc:sldMk cId="1380670846" sldId="354"/>
            <ac:picMk id="3074" creationId="{B8105B3A-7CCB-8A9C-E87C-135DE2086500}"/>
          </ac:picMkLst>
        </pc:picChg>
        <pc:picChg chg="mod">
          <ac:chgData name="Nils Strand" userId="c35494f26889bbba" providerId="LiveId" clId="{EFA26280-FBF6-4B5B-91D4-F19A504728E0}" dt="2024-08-05T20:25:23.733" v="560" actId="1076"/>
          <ac:picMkLst>
            <pc:docMk/>
            <pc:sldMk cId="1380670846" sldId="354"/>
            <ac:picMk id="4098" creationId="{1B904475-0A96-59E3-A23A-CC039588485E}"/>
          </ac:picMkLst>
        </pc:picChg>
      </pc:sldChg>
      <pc:sldChg chg="addSp delSp modSp add del mod">
        <pc:chgData name="Nils Strand" userId="c35494f26889bbba" providerId="LiveId" clId="{EFA26280-FBF6-4B5B-91D4-F19A504728E0}" dt="2024-08-05T20:20:21.748" v="513" actId="47"/>
        <pc:sldMkLst>
          <pc:docMk/>
          <pc:sldMk cId="2500769906" sldId="363"/>
        </pc:sldMkLst>
        <pc:spChg chg="mod">
          <ac:chgData name="Nils Strand" userId="c35494f26889bbba" providerId="LiveId" clId="{EFA26280-FBF6-4B5B-91D4-F19A504728E0}" dt="2024-08-05T20:18:47.694" v="505" actId="20577"/>
          <ac:spMkLst>
            <pc:docMk/>
            <pc:sldMk cId="2500769906" sldId="363"/>
            <ac:spMk id="2" creationId="{00000000-0000-0000-0000-000000000000}"/>
          </ac:spMkLst>
        </pc:spChg>
        <pc:graphicFrameChg chg="add del mod">
          <ac:chgData name="Nils Strand" userId="c35494f26889bbba" providerId="LiveId" clId="{EFA26280-FBF6-4B5B-91D4-F19A504728E0}" dt="2024-08-05T20:20:11.736" v="509"/>
          <ac:graphicFrameMkLst>
            <pc:docMk/>
            <pc:sldMk cId="2500769906" sldId="363"/>
            <ac:graphicFrameMk id="6" creationId="{831D580A-842B-3942-9594-CF36FCB92A31}"/>
          </ac:graphicFrameMkLst>
        </pc:graphicFrameChg>
        <pc:picChg chg="del">
          <ac:chgData name="Nils Strand" userId="c35494f26889bbba" providerId="LiveId" clId="{EFA26280-FBF6-4B5B-91D4-F19A504728E0}" dt="2024-08-05T20:20:11.044" v="506" actId="478"/>
          <ac:picMkLst>
            <pc:docMk/>
            <pc:sldMk cId="2500769906" sldId="363"/>
            <ac:picMk id="8" creationId="{2F0515F0-F87C-4173-9998-3D5EF0FFAE51}"/>
          </ac:picMkLst>
        </pc:picChg>
      </pc:sldChg>
      <pc:sldChg chg="modSp add mod">
        <pc:chgData name="Nils Strand" userId="c35494f26889bbba" providerId="LiveId" clId="{EFA26280-FBF6-4B5B-91D4-F19A504728E0}" dt="2024-08-05T20:20:24.405" v="515"/>
        <pc:sldMkLst>
          <pc:docMk/>
          <pc:sldMk cId="607798955" sldId="364"/>
        </pc:sldMkLst>
        <pc:spChg chg="mod">
          <ac:chgData name="Nils Strand" userId="c35494f26889bbba" providerId="LiveId" clId="{EFA26280-FBF6-4B5B-91D4-F19A504728E0}" dt="2024-08-05T20:20:24.405" v="515"/>
          <ac:spMkLst>
            <pc:docMk/>
            <pc:sldMk cId="607798955" sldId="364"/>
            <ac:spMk id="2" creationId="{00000000-0000-0000-0000-000000000000}"/>
          </ac:spMkLst>
        </pc:spChg>
      </pc:sldChg>
      <pc:sldChg chg="addSp delSp modSp add mod">
        <pc:chgData name="Nils Strand" userId="c35494f26889bbba" providerId="LiveId" clId="{EFA26280-FBF6-4B5B-91D4-F19A504728E0}" dt="2024-08-06T18:01:45.086" v="567" actId="1076"/>
        <pc:sldMkLst>
          <pc:docMk/>
          <pc:sldMk cId="3550250898" sldId="365"/>
        </pc:sldMkLst>
        <pc:spChg chg="del">
          <ac:chgData name="Nils Strand" userId="c35494f26889bbba" providerId="LiveId" clId="{EFA26280-FBF6-4B5B-91D4-F19A504728E0}" dt="2024-08-06T17:59:03.625" v="562" actId="478"/>
          <ac:spMkLst>
            <pc:docMk/>
            <pc:sldMk cId="3550250898" sldId="365"/>
            <ac:spMk id="2" creationId="{00000000-0000-0000-0000-000000000000}"/>
          </ac:spMkLst>
        </pc:spChg>
        <pc:spChg chg="add del mod">
          <ac:chgData name="Nils Strand" userId="c35494f26889bbba" providerId="LiveId" clId="{EFA26280-FBF6-4B5B-91D4-F19A504728E0}" dt="2024-08-06T18:00:35.228" v="563" actId="478"/>
          <ac:spMkLst>
            <pc:docMk/>
            <pc:sldMk cId="3550250898" sldId="365"/>
            <ac:spMk id="7" creationId="{9B3C8684-B802-6E2C-A47A-A95A6F23A883}"/>
          </ac:spMkLst>
        </pc:spChg>
        <pc:picChg chg="del">
          <ac:chgData name="Nils Strand" userId="c35494f26889bbba" providerId="LiveId" clId="{EFA26280-FBF6-4B5B-91D4-F19A504728E0}" dt="2024-08-06T17:59:03.625" v="562" actId="478"/>
          <ac:picMkLst>
            <pc:docMk/>
            <pc:sldMk cId="3550250898" sldId="365"/>
            <ac:picMk id="8" creationId="{2F0515F0-F87C-4173-9998-3D5EF0FFAE51}"/>
          </ac:picMkLst>
        </pc:picChg>
        <pc:picChg chg="add mod">
          <ac:chgData name="Nils Strand" userId="c35494f26889bbba" providerId="LiveId" clId="{EFA26280-FBF6-4B5B-91D4-F19A504728E0}" dt="2024-08-06T18:01:45.086" v="567" actId="1076"/>
          <ac:picMkLst>
            <pc:docMk/>
            <pc:sldMk cId="3550250898" sldId="365"/>
            <ac:picMk id="10" creationId="{2301838F-EAE2-5D85-2688-515EA7FE97DA}"/>
          </ac:picMkLst>
        </pc:picChg>
      </pc:sldChg>
      <pc:sldChg chg="addSp delSp modSp add mod modAnim">
        <pc:chgData name="Nils Strand" userId="c35494f26889bbba" providerId="LiveId" clId="{EFA26280-FBF6-4B5B-91D4-F19A504728E0}" dt="2024-08-06T19:21:45.161" v="675" actId="21"/>
        <pc:sldMkLst>
          <pc:docMk/>
          <pc:sldMk cId="261264439" sldId="366"/>
        </pc:sldMkLst>
        <pc:spChg chg="mod">
          <ac:chgData name="Nils Strand" userId="c35494f26889bbba" providerId="LiveId" clId="{EFA26280-FBF6-4B5B-91D4-F19A504728E0}" dt="2024-08-06T18:05:14.084" v="595" actId="20577"/>
          <ac:spMkLst>
            <pc:docMk/>
            <pc:sldMk cId="261264439" sldId="366"/>
            <ac:spMk id="2" creationId="{00000000-0000-0000-0000-000000000000}"/>
          </ac:spMkLst>
        </pc:spChg>
        <pc:spChg chg="add mod">
          <ac:chgData name="Nils Strand" userId="c35494f26889bbba" providerId="LiveId" clId="{EFA26280-FBF6-4B5B-91D4-F19A504728E0}" dt="2024-08-06T18:05:30.941" v="596"/>
          <ac:spMkLst>
            <pc:docMk/>
            <pc:sldMk cId="261264439" sldId="366"/>
            <ac:spMk id="6" creationId="{F556DC94-EF38-80AE-7D34-83954BED0100}"/>
          </ac:spMkLst>
        </pc:spChg>
        <pc:spChg chg="add del mod">
          <ac:chgData name="Nils Strand" userId="c35494f26889bbba" providerId="LiveId" clId="{EFA26280-FBF6-4B5B-91D4-F19A504728E0}" dt="2024-08-06T19:21:45.161" v="675" actId="21"/>
          <ac:spMkLst>
            <pc:docMk/>
            <pc:sldMk cId="261264439" sldId="366"/>
            <ac:spMk id="7" creationId="{9AEA79FF-D89F-3D6F-3440-BDFE142285A3}"/>
          </ac:spMkLst>
        </pc:spChg>
        <pc:spChg chg="add mod">
          <ac:chgData name="Nils Strand" userId="c35494f26889bbba" providerId="LiveId" clId="{EFA26280-FBF6-4B5B-91D4-F19A504728E0}" dt="2024-08-06T19:21:33.697" v="672"/>
          <ac:spMkLst>
            <pc:docMk/>
            <pc:sldMk cId="261264439" sldId="366"/>
            <ac:spMk id="11" creationId="{C2494C62-368B-B25A-292A-079504ECF2DF}"/>
          </ac:spMkLst>
        </pc:spChg>
        <pc:spChg chg="add mod">
          <ac:chgData name="Nils Strand" userId="c35494f26889bbba" providerId="LiveId" clId="{EFA26280-FBF6-4B5B-91D4-F19A504728E0}" dt="2024-08-06T19:21:33.697" v="672"/>
          <ac:spMkLst>
            <pc:docMk/>
            <pc:sldMk cId="261264439" sldId="366"/>
            <ac:spMk id="16" creationId="{2A5B13F4-63D0-16D0-A53E-FD8DDBE87789}"/>
          </ac:spMkLst>
        </pc:spChg>
        <pc:spChg chg="add mod">
          <ac:chgData name="Nils Strand" userId="c35494f26889bbba" providerId="LiveId" clId="{EFA26280-FBF6-4B5B-91D4-F19A504728E0}" dt="2024-08-06T19:21:33.697" v="672"/>
          <ac:spMkLst>
            <pc:docMk/>
            <pc:sldMk cId="261264439" sldId="366"/>
            <ac:spMk id="17" creationId="{7508A52E-C553-63D0-0B07-1600C58A28EA}"/>
          </ac:spMkLst>
        </pc:spChg>
        <pc:spChg chg="add mod">
          <ac:chgData name="Nils Strand" userId="c35494f26889bbba" providerId="LiveId" clId="{EFA26280-FBF6-4B5B-91D4-F19A504728E0}" dt="2024-08-06T19:21:33.697" v="672"/>
          <ac:spMkLst>
            <pc:docMk/>
            <pc:sldMk cId="261264439" sldId="366"/>
            <ac:spMk id="21" creationId="{9BBD47EC-45FE-6AA8-F7B5-A63CB30C7441}"/>
          </ac:spMkLst>
        </pc:spChg>
        <pc:spChg chg="add mod">
          <ac:chgData name="Nils Strand" userId="c35494f26889bbba" providerId="LiveId" clId="{EFA26280-FBF6-4B5B-91D4-F19A504728E0}" dt="2024-08-06T19:21:33.697" v="672"/>
          <ac:spMkLst>
            <pc:docMk/>
            <pc:sldMk cId="261264439" sldId="366"/>
            <ac:spMk id="22" creationId="{76916D09-769C-77ED-C127-7594BCF4143B}"/>
          </ac:spMkLst>
        </pc:spChg>
        <pc:spChg chg="add mod">
          <ac:chgData name="Nils Strand" userId="c35494f26889bbba" providerId="LiveId" clId="{EFA26280-FBF6-4B5B-91D4-F19A504728E0}" dt="2024-08-06T19:21:33.697" v="672"/>
          <ac:spMkLst>
            <pc:docMk/>
            <pc:sldMk cId="261264439" sldId="366"/>
            <ac:spMk id="23" creationId="{C90B4574-D6F4-3658-47E6-8FD66E7E6969}"/>
          </ac:spMkLst>
        </pc:spChg>
        <pc:spChg chg="add mod">
          <ac:chgData name="Nils Strand" userId="c35494f26889bbba" providerId="LiveId" clId="{EFA26280-FBF6-4B5B-91D4-F19A504728E0}" dt="2024-08-06T19:21:33.697" v="672"/>
          <ac:spMkLst>
            <pc:docMk/>
            <pc:sldMk cId="261264439" sldId="366"/>
            <ac:spMk id="24" creationId="{A108E4D6-0FDC-9671-9394-6B6C0ACAA4BD}"/>
          </ac:spMkLst>
        </pc:spChg>
        <pc:picChg chg="del">
          <ac:chgData name="Nils Strand" userId="c35494f26889bbba" providerId="LiveId" clId="{EFA26280-FBF6-4B5B-91D4-F19A504728E0}" dt="2024-08-06T18:05:08.710" v="569" actId="478"/>
          <ac:picMkLst>
            <pc:docMk/>
            <pc:sldMk cId="261264439" sldId="366"/>
            <ac:picMk id="8" creationId="{2F0515F0-F87C-4173-9998-3D5EF0FFAE51}"/>
          </ac:picMkLst>
        </pc:picChg>
        <pc:picChg chg="add mod">
          <ac:chgData name="Nils Strand" userId="c35494f26889bbba" providerId="LiveId" clId="{EFA26280-FBF6-4B5B-91D4-F19A504728E0}" dt="2024-08-06T19:21:33.697" v="672"/>
          <ac:picMkLst>
            <pc:docMk/>
            <pc:sldMk cId="261264439" sldId="366"/>
            <ac:picMk id="10" creationId="{B55E18E1-59AF-FE43-B7FA-314141F0F35D}"/>
          </ac:picMkLst>
        </pc:picChg>
        <pc:picChg chg="add mod">
          <ac:chgData name="Nils Strand" userId="c35494f26889bbba" providerId="LiveId" clId="{EFA26280-FBF6-4B5B-91D4-F19A504728E0}" dt="2024-08-06T19:21:33.697" v="672"/>
          <ac:picMkLst>
            <pc:docMk/>
            <pc:sldMk cId="261264439" sldId="366"/>
            <ac:picMk id="12" creationId="{FF100CB8-FD89-5953-CBA4-1B3CD3041F37}"/>
          </ac:picMkLst>
        </pc:picChg>
        <pc:picChg chg="add mod">
          <ac:chgData name="Nils Strand" userId="c35494f26889bbba" providerId="LiveId" clId="{EFA26280-FBF6-4B5B-91D4-F19A504728E0}" dt="2024-08-06T19:21:33.697" v="672"/>
          <ac:picMkLst>
            <pc:docMk/>
            <pc:sldMk cId="261264439" sldId="366"/>
            <ac:picMk id="13" creationId="{4861A558-6D20-F8CC-6B82-3DD8BF740D06}"/>
          </ac:picMkLst>
        </pc:picChg>
        <pc:picChg chg="add mod">
          <ac:chgData name="Nils Strand" userId="c35494f26889bbba" providerId="LiveId" clId="{EFA26280-FBF6-4B5B-91D4-F19A504728E0}" dt="2024-08-06T19:21:33.697" v="672"/>
          <ac:picMkLst>
            <pc:docMk/>
            <pc:sldMk cId="261264439" sldId="366"/>
            <ac:picMk id="14" creationId="{96F004DB-CE73-92FF-7524-29004B83E868}"/>
          </ac:picMkLst>
        </pc:picChg>
        <pc:picChg chg="add mod">
          <ac:chgData name="Nils Strand" userId="c35494f26889bbba" providerId="LiveId" clId="{EFA26280-FBF6-4B5B-91D4-F19A504728E0}" dt="2024-08-06T19:21:33.697" v="672"/>
          <ac:picMkLst>
            <pc:docMk/>
            <pc:sldMk cId="261264439" sldId="366"/>
            <ac:picMk id="15" creationId="{50B45AD7-7A21-DEC9-72DE-5A4CA58C8B0D}"/>
          </ac:picMkLst>
        </pc:picChg>
        <pc:picChg chg="add mod">
          <ac:chgData name="Nils Strand" userId="c35494f26889bbba" providerId="LiveId" clId="{EFA26280-FBF6-4B5B-91D4-F19A504728E0}" dt="2024-08-06T19:21:33.697" v="672"/>
          <ac:picMkLst>
            <pc:docMk/>
            <pc:sldMk cId="261264439" sldId="366"/>
            <ac:picMk id="18" creationId="{EC6E5CD5-341F-1D0E-5B59-44710840B6F3}"/>
          </ac:picMkLst>
        </pc:picChg>
        <pc:picChg chg="add mod">
          <ac:chgData name="Nils Strand" userId="c35494f26889bbba" providerId="LiveId" clId="{EFA26280-FBF6-4B5B-91D4-F19A504728E0}" dt="2024-08-06T19:21:33.697" v="672"/>
          <ac:picMkLst>
            <pc:docMk/>
            <pc:sldMk cId="261264439" sldId="366"/>
            <ac:picMk id="19" creationId="{8E43C0AA-6C08-36C4-2564-60EDD45A4712}"/>
          </ac:picMkLst>
        </pc:picChg>
        <pc:picChg chg="add mod">
          <ac:chgData name="Nils Strand" userId="c35494f26889bbba" providerId="LiveId" clId="{EFA26280-FBF6-4B5B-91D4-F19A504728E0}" dt="2024-08-06T19:21:33.697" v="672"/>
          <ac:picMkLst>
            <pc:docMk/>
            <pc:sldMk cId="261264439" sldId="366"/>
            <ac:picMk id="20" creationId="{E6D82761-892C-7745-E777-9E4D52804E34}"/>
          </ac:picMkLst>
        </pc:picChg>
      </pc:sldChg>
      <pc:sldChg chg="addSp delSp modSp add mod delAnim modAnim">
        <pc:chgData name="Nils Strand" userId="c35494f26889bbba" providerId="LiveId" clId="{EFA26280-FBF6-4B5B-91D4-F19A504728E0}" dt="2024-08-07T16:47:50.042" v="2647"/>
        <pc:sldMkLst>
          <pc:docMk/>
          <pc:sldMk cId="801318911" sldId="367"/>
        </pc:sldMkLst>
        <pc:spChg chg="add mod">
          <ac:chgData name="Nils Strand" userId="c35494f26889bbba" providerId="LiveId" clId="{EFA26280-FBF6-4B5B-91D4-F19A504728E0}" dt="2024-08-06T19:21:49.215" v="676"/>
          <ac:spMkLst>
            <pc:docMk/>
            <pc:sldMk cId="801318911" sldId="367"/>
            <ac:spMk id="6" creationId="{9AEA79FF-D89F-3D6F-3440-BDFE142285A3}"/>
          </ac:spMkLst>
        </pc:spChg>
        <pc:spChg chg="del">
          <ac:chgData name="Nils Strand" userId="c35494f26889bbba" providerId="LiveId" clId="{EFA26280-FBF6-4B5B-91D4-F19A504728E0}" dt="2024-08-06T19:21:42.266" v="674" actId="478"/>
          <ac:spMkLst>
            <pc:docMk/>
            <pc:sldMk cId="801318911" sldId="367"/>
            <ac:spMk id="7" creationId="{9AEA79FF-D89F-3D6F-3440-BDFE142285A3}"/>
          </ac:spMkLst>
        </pc:spChg>
        <pc:spChg chg="del">
          <ac:chgData name="Nils Strand" userId="c35494f26889bbba" providerId="LiveId" clId="{EFA26280-FBF6-4B5B-91D4-F19A504728E0}" dt="2024-08-06T19:21:42.266" v="674" actId="478"/>
          <ac:spMkLst>
            <pc:docMk/>
            <pc:sldMk cId="801318911" sldId="367"/>
            <ac:spMk id="11" creationId="{C2494C62-368B-B25A-292A-079504ECF2DF}"/>
          </ac:spMkLst>
        </pc:spChg>
        <pc:spChg chg="del">
          <ac:chgData name="Nils Strand" userId="c35494f26889bbba" providerId="LiveId" clId="{EFA26280-FBF6-4B5B-91D4-F19A504728E0}" dt="2024-08-06T19:21:42.266" v="674" actId="478"/>
          <ac:spMkLst>
            <pc:docMk/>
            <pc:sldMk cId="801318911" sldId="367"/>
            <ac:spMk id="16" creationId="{2A5B13F4-63D0-16D0-A53E-FD8DDBE87789}"/>
          </ac:spMkLst>
        </pc:spChg>
        <pc:spChg chg="del">
          <ac:chgData name="Nils Strand" userId="c35494f26889bbba" providerId="LiveId" clId="{EFA26280-FBF6-4B5B-91D4-F19A504728E0}" dt="2024-08-06T19:21:42.266" v="674" actId="478"/>
          <ac:spMkLst>
            <pc:docMk/>
            <pc:sldMk cId="801318911" sldId="367"/>
            <ac:spMk id="17" creationId="{7508A52E-C553-63D0-0B07-1600C58A28EA}"/>
          </ac:spMkLst>
        </pc:spChg>
        <pc:spChg chg="del">
          <ac:chgData name="Nils Strand" userId="c35494f26889bbba" providerId="LiveId" clId="{EFA26280-FBF6-4B5B-91D4-F19A504728E0}" dt="2024-08-06T19:21:42.266" v="674" actId="478"/>
          <ac:spMkLst>
            <pc:docMk/>
            <pc:sldMk cId="801318911" sldId="367"/>
            <ac:spMk id="21" creationId="{9BBD47EC-45FE-6AA8-F7B5-A63CB30C7441}"/>
          </ac:spMkLst>
        </pc:spChg>
        <pc:spChg chg="del">
          <ac:chgData name="Nils Strand" userId="c35494f26889bbba" providerId="LiveId" clId="{EFA26280-FBF6-4B5B-91D4-F19A504728E0}" dt="2024-08-06T19:21:42.266" v="674" actId="478"/>
          <ac:spMkLst>
            <pc:docMk/>
            <pc:sldMk cId="801318911" sldId="367"/>
            <ac:spMk id="22" creationId="{76916D09-769C-77ED-C127-7594BCF4143B}"/>
          </ac:spMkLst>
        </pc:spChg>
        <pc:spChg chg="del">
          <ac:chgData name="Nils Strand" userId="c35494f26889bbba" providerId="LiveId" clId="{EFA26280-FBF6-4B5B-91D4-F19A504728E0}" dt="2024-08-06T19:21:42.266" v="674" actId="478"/>
          <ac:spMkLst>
            <pc:docMk/>
            <pc:sldMk cId="801318911" sldId="367"/>
            <ac:spMk id="23" creationId="{C90B4574-D6F4-3658-47E6-8FD66E7E6969}"/>
          </ac:spMkLst>
        </pc:spChg>
        <pc:spChg chg="del">
          <ac:chgData name="Nils Strand" userId="c35494f26889bbba" providerId="LiveId" clId="{EFA26280-FBF6-4B5B-91D4-F19A504728E0}" dt="2024-08-06T19:21:42.266" v="674" actId="478"/>
          <ac:spMkLst>
            <pc:docMk/>
            <pc:sldMk cId="801318911" sldId="367"/>
            <ac:spMk id="24" creationId="{A108E4D6-0FDC-9671-9394-6B6C0ACAA4BD}"/>
          </ac:spMkLst>
        </pc:spChg>
        <pc:spChg chg="add mod">
          <ac:chgData name="Nils Strand" userId="c35494f26889bbba" providerId="LiveId" clId="{EFA26280-FBF6-4B5B-91D4-F19A504728E0}" dt="2024-08-06T19:50:09.599" v="769" actId="1076"/>
          <ac:spMkLst>
            <pc:docMk/>
            <pc:sldMk cId="801318911" sldId="367"/>
            <ac:spMk id="29" creationId="{126C4927-0891-5A65-3554-70F48B5EB734}"/>
          </ac:spMkLst>
        </pc:spChg>
        <pc:spChg chg="add del mod">
          <ac:chgData name="Nils Strand" userId="c35494f26889bbba" providerId="LiveId" clId="{EFA26280-FBF6-4B5B-91D4-F19A504728E0}" dt="2024-08-06T19:48:52.504" v="729" actId="478"/>
          <ac:spMkLst>
            <pc:docMk/>
            <pc:sldMk cId="801318911" sldId="367"/>
            <ac:spMk id="30" creationId="{5D0B206E-7C21-EE6E-9387-F524FEE65698}"/>
          </ac:spMkLst>
        </pc:spChg>
        <pc:spChg chg="add mod">
          <ac:chgData name="Nils Strand" userId="c35494f26889bbba" providerId="LiveId" clId="{EFA26280-FBF6-4B5B-91D4-F19A504728E0}" dt="2024-08-06T19:49:44.810" v="764" actId="1076"/>
          <ac:spMkLst>
            <pc:docMk/>
            <pc:sldMk cId="801318911" sldId="367"/>
            <ac:spMk id="31" creationId="{2DA9A543-BA82-7F56-2DED-D72CDB9DC4ED}"/>
          </ac:spMkLst>
        </pc:spChg>
        <pc:spChg chg="add mod">
          <ac:chgData name="Nils Strand" userId="c35494f26889bbba" providerId="LiveId" clId="{EFA26280-FBF6-4B5B-91D4-F19A504728E0}" dt="2024-08-06T19:50:17.760" v="771" actId="1076"/>
          <ac:spMkLst>
            <pc:docMk/>
            <pc:sldMk cId="801318911" sldId="367"/>
            <ac:spMk id="32" creationId="{7D1FC597-36A2-C338-6FC3-A6E68EC14CDF}"/>
          </ac:spMkLst>
        </pc:spChg>
        <pc:spChg chg="add mod">
          <ac:chgData name="Nils Strand" userId="c35494f26889bbba" providerId="LiveId" clId="{EFA26280-FBF6-4B5B-91D4-F19A504728E0}" dt="2024-08-06T19:52:54.113" v="856" actId="1076"/>
          <ac:spMkLst>
            <pc:docMk/>
            <pc:sldMk cId="801318911" sldId="367"/>
            <ac:spMk id="34" creationId="{3299C11F-411D-CE8B-9ECB-D97B07D26352}"/>
          </ac:spMkLst>
        </pc:spChg>
        <pc:picChg chg="add mod">
          <ac:chgData name="Nils Strand" userId="c35494f26889bbba" providerId="LiveId" clId="{EFA26280-FBF6-4B5B-91D4-F19A504728E0}" dt="2024-08-06T19:48:57.580" v="730" actId="1076"/>
          <ac:picMkLst>
            <pc:docMk/>
            <pc:sldMk cId="801318911" sldId="367"/>
            <ac:picMk id="8" creationId="{72D92502-5A3F-5CA0-BE2C-3E4C33AD6207}"/>
          </ac:picMkLst>
        </pc:picChg>
        <pc:picChg chg="del">
          <ac:chgData name="Nils Strand" userId="c35494f26889bbba" providerId="LiveId" clId="{EFA26280-FBF6-4B5B-91D4-F19A504728E0}" dt="2024-08-06T19:21:42.266" v="674" actId="478"/>
          <ac:picMkLst>
            <pc:docMk/>
            <pc:sldMk cId="801318911" sldId="367"/>
            <ac:picMk id="10" creationId="{B55E18E1-59AF-FE43-B7FA-314141F0F35D}"/>
          </ac:picMkLst>
        </pc:picChg>
        <pc:picChg chg="del">
          <ac:chgData name="Nils Strand" userId="c35494f26889bbba" providerId="LiveId" clId="{EFA26280-FBF6-4B5B-91D4-F19A504728E0}" dt="2024-08-06T19:21:42.266" v="674" actId="478"/>
          <ac:picMkLst>
            <pc:docMk/>
            <pc:sldMk cId="801318911" sldId="367"/>
            <ac:picMk id="12" creationId="{FF100CB8-FD89-5953-CBA4-1B3CD3041F37}"/>
          </ac:picMkLst>
        </pc:picChg>
        <pc:picChg chg="del">
          <ac:chgData name="Nils Strand" userId="c35494f26889bbba" providerId="LiveId" clId="{EFA26280-FBF6-4B5B-91D4-F19A504728E0}" dt="2024-08-06T19:21:42.266" v="674" actId="478"/>
          <ac:picMkLst>
            <pc:docMk/>
            <pc:sldMk cId="801318911" sldId="367"/>
            <ac:picMk id="13" creationId="{4861A558-6D20-F8CC-6B82-3DD8BF740D06}"/>
          </ac:picMkLst>
        </pc:picChg>
        <pc:picChg chg="del">
          <ac:chgData name="Nils Strand" userId="c35494f26889bbba" providerId="LiveId" clId="{EFA26280-FBF6-4B5B-91D4-F19A504728E0}" dt="2024-08-06T19:21:42.266" v="674" actId="478"/>
          <ac:picMkLst>
            <pc:docMk/>
            <pc:sldMk cId="801318911" sldId="367"/>
            <ac:picMk id="14" creationId="{96F004DB-CE73-92FF-7524-29004B83E868}"/>
          </ac:picMkLst>
        </pc:picChg>
        <pc:picChg chg="del">
          <ac:chgData name="Nils Strand" userId="c35494f26889bbba" providerId="LiveId" clId="{EFA26280-FBF6-4B5B-91D4-F19A504728E0}" dt="2024-08-06T19:21:42.266" v="674" actId="478"/>
          <ac:picMkLst>
            <pc:docMk/>
            <pc:sldMk cId="801318911" sldId="367"/>
            <ac:picMk id="15" creationId="{50B45AD7-7A21-DEC9-72DE-5A4CA58C8B0D}"/>
          </ac:picMkLst>
        </pc:picChg>
        <pc:picChg chg="del">
          <ac:chgData name="Nils Strand" userId="c35494f26889bbba" providerId="LiveId" clId="{EFA26280-FBF6-4B5B-91D4-F19A504728E0}" dt="2024-08-06T19:21:42.266" v="674" actId="478"/>
          <ac:picMkLst>
            <pc:docMk/>
            <pc:sldMk cId="801318911" sldId="367"/>
            <ac:picMk id="18" creationId="{EC6E5CD5-341F-1D0E-5B59-44710840B6F3}"/>
          </ac:picMkLst>
        </pc:picChg>
        <pc:picChg chg="del">
          <ac:chgData name="Nils Strand" userId="c35494f26889bbba" providerId="LiveId" clId="{EFA26280-FBF6-4B5B-91D4-F19A504728E0}" dt="2024-08-06T19:21:42.266" v="674" actId="478"/>
          <ac:picMkLst>
            <pc:docMk/>
            <pc:sldMk cId="801318911" sldId="367"/>
            <ac:picMk id="19" creationId="{8E43C0AA-6C08-36C4-2564-60EDD45A4712}"/>
          </ac:picMkLst>
        </pc:picChg>
        <pc:picChg chg="del">
          <ac:chgData name="Nils Strand" userId="c35494f26889bbba" providerId="LiveId" clId="{EFA26280-FBF6-4B5B-91D4-F19A504728E0}" dt="2024-08-06T19:21:42.266" v="674" actId="478"/>
          <ac:picMkLst>
            <pc:docMk/>
            <pc:sldMk cId="801318911" sldId="367"/>
            <ac:picMk id="20" creationId="{E6D82761-892C-7745-E777-9E4D52804E34}"/>
          </ac:picMkLst>
        </pc:picChg>
        <pc:picChg chg="add mod">
          <ac:chgData name="Nils Strand" userId="c35494f26889bbba" providerId="LiveId" clId="{EFA26280-FBF6-4B5B-91D4-F19A504728E0}" dt="2024-08-06T19:49:10.293" v="733" actId="1076"/>
          <ac:picMkLst>
            <pc:docMk/>
            <pc:sldMk cId="801318911" sldId="367"/>
            <ac:picMk id="25" creationId="{7673C7E3-9C20-69DD-C271-CB5545BCE9F5}"/>
          </ac:picMkLst>
        </pc:picChg>
        <pc:picChg chg="add mod">
          <ac:chgData name="Nils Strand" userId="c35494f26889bbba" providerId="LiveId" clId="{EFA26280-FBF6-4B5B-91D4-F19A504728E0}" dt="2024-08-06T19:49:06.067" v="732" actId="1076"/>
          <ac:picMkLst>
            <pc:docMk/>
            <pc:sldMk cId="801318911" sldId="367"/>
            <ac:picMk id="26" creationId="{7D164822-F6A2-799B-02FE-CA1893BFC828}"/>
          </ac:picMkLst>
        </pc:picChg>
        <pc:picChg chg="add mod">
          <ac:chgData name="Nils Strand" userId="c35494f26889bbba" providerId="LiveId" clId="{EFA26280-FBF6-4B5B-91D4-F19A504728E0}" dt="2024-08-06T19:50:21.980" v="772" actId="1076"/>
          <ac:picMkLst>
            <pc:docMk/>
            <pc:sldMk cId="801318911" sldId="367"/>
            <ac:picMk id="27" creationId="{3094B8D4-3CCC-774D-B08C-5B59743E4A1B}"/>
          </ac:picMkLst>
        </pc:picChg>
        <pc:picChg chg="add mod">
          <ac:chgData name="Nils Strand" userId="c35494f26889bbba" providerId="LiveId" clId="{EFA26280-FBF6-4B5B-91D4-F19A504728E0}" dt="2024-08-06T19:47:12.192" v="689" actId="1076"/>
          <ac:picMkLst>
            <pc:docMk/>
            <pc:sldMk cId="801318911" sldId="367"/>
            <ac:picMk id="28" creationId="{7520F27E-D78C-A188-374E-AF06566B69BA}"/>
          </ac:picMkLst>
        </pc:picChg>
        <pc:picChg chg="add mod">
          <ac:chgData name="Nils Strand" userId="c35494f26889bbba" providerId="LiveId" clId="{EFA26280-FBF6-4B5B-91D4-F19A504728E0}" dt="2024-08-06T19:50:54.819" v="775" actId="1076"/>
          <ac:picMkLst>
            <pc:docMk/>
            <pc:sldMk cId="801318911" sldId="367"/>
            <ac:picMk id="33" creationId="{A73E261E-ECBD-A0E8-F215-16B89EDA227C}"/>
          </ac:picMkLst>
        </pc:picChg>
      </pc:sldChg>
      <pc:sldChg chg="addSp delSp modSp add mod delAnim modAnim">
        <pc:chgData name="Nils Strand" userId="c35494f26889bbba" providerId="LiveId" clId="{EFA26280-FBF6-4B5B-91D4-F19A504728E0}" dt="2024-08-07T17:14:12.840" v="2656" actId="20577"/>
        <pc:sldMkLst>
          <pc:docMk/>
          <pc:sldMk cId="3816680344" sldId="368"/>
        </pc:sldMkLst>
        <pc:spChg chg="del">
          <ac:chgData name="Nils Strand" userId="c35494f26889bbba" providerId="LiveId" clId="{EFA26280-FBF6-4B5B-91D4-F19A504728E0}" dt="2024-08-06T20:18:40.022" v="858" actId="478"/>
          <ac:spMkLst>
            <pc:docMk/>
            <pc:sldMk cId="3816680344" sldId="368"/>
            <ac:spMk id="6" creationId="{9AEA79FF-D89F-3D6F-3440-BDFE142285A3}"/>
          </ac:spMkLst>
        </pc:spChg>
        <pc:spChg chg="add mod">
          <ac:chgData name="Nils Strand" userId="c35494f26889bbba" providerId="LiveId" clId="{EFA26280-FBF6-4B5B-91D4-F19A504728E0}" dt="2024-08-06T20:19:58.885" v="895" actId="20577"/>
          <ac:spMkLst>
            <pc:docMk/>
            <pc:sldMk cId="3816680344" sldId="368"/>
            <ac:spMk id="7" creationId="{64703709-E86E-E995-98F7-A4F798167166}"/>
          </ac:spMkLst>
        </pc:spChg>
        <pc:spChg chg="add mod ord">
          <ac:chgData name="Nils Strand" userId="c35494f26889bbba" providerId="LiveId" clId="{EFA26280-FBF6-4B5B-91D4-F19A504728E0}" dt="2024-08-06T20:25:00.469" v="947" actId="1076"/>
          <ac:spMkLst>
            <pc:docMk/>
            <pc:sldMk cId="3816680344" sldId="368"/>
            <ac:spMk id="11" creationId="{4A478287-3179-7702-625B-721872216DB8}"/>
          </ac:spMkLst>
        </pc:spChg>
        <pc:spChg chg="add mod">
          <ac:chgData name="Nils Strand" userId="c35494f26889bbba" providerId="LiveId" clId="{EFA26280-FBF6-4B5B-91D4-F19A504728E0}" dt="2024-08-06T20:21:19.283" v="918" actId="1076"/>
          <ac:spMkLst>
            <pc:docMk/>
            <pc:sldMk cId="3816680344" sldId="368"/>
            <ac:spMk id="12" creationId="{68D36DED-3DDD-ED10-07B6-B5CA75556C03}"/>
          </ac:spMkLst>
        </pc:spChg>
        <pc:spChg chg="add mod">
          <ac:chgData name="Nils Strand" userId="c35494f26889bbba" providerId="LiveId" clId="{EFA26280-FBF6-4B5B-91D4-F19A504728E0}" dt="2024-08-06T20:24:21.558" v="940" actId="14100"/>
          <ac:spMkLst>
            <pc:docMk/>
            <pc:sldMk cId="3816680344" sldId="368"/>
            <ac:spMk id="16" creationId="{1CDC0DDF-A0D5-B78A-A60B-437C13F3F9CC}"/>
          </ac:spMkLst>
        </pc:spChg>
        <pc:spChg chg="add mod">
          <ac:chgData name="Nils Strand" userId="c35494f26889bbba" providerId="LiveId" clId="{EFA26280-FBF6-4B5B-91D4-F19A504728E0}" dt="2024-08-06T20:25:01.573" v="948"/>
          <ac:spMkLst>
            <pc:docMk/>
            <pc:sldMk cId="3816680344" sldId="368"/>
            <ac:spMk id="17" creationId="{8024A225-15A2-1996-2023-B4349662C5A6}"/>
          </ac:spMkLst>
        </pc:spChg>
        <pc:spChg chg="add mod">
          <ac:chgData name="Nils Strand" userId="c35494f26889bbba" providerId="LiveId" clId="{EFA26280-FBF6-4B5B-91D4-F19A504728E0}" dt="2024-08-06T20:26:57.209" v="1039" actId="20577"/>
          <ac:spMkLst>
            <pc:docMk/>
            <pc:sldMk cId="3816680344" sldId="368"/>
            <ac:spMk id="19" creationId="{D68EA700-1A53-EDCC-998B-4A50A80E2275}"/>
          </ac:spMkLst>
        </pc:spChg>
        <pc:spChg chg="add mod">
          <ac:chgData name="Nils Strand" userId="c35494f26889bbba" providerId="LiveId" clId="{EFA26280-FBF6-4B5B-91D4-F19A504728E0}" dt="2024-08-07T17:14:12.840" v="2656" actId="20577"/>
          <ac:spMkLst>
            <pc:docMk/>
            <pc:sldMk cId="3816680344" sldId="368"/>
            <ac:spMk id="20" creationId="{63F31920-9573-2916-1D82-41FF0E14B0FF}"/>
          </ac:spMkLst>
        </pc:spChg>
        <pc:spChg chg="del">
          <ac:chgData name="Nils Strand" userId="c35494f26889bbba" providerId="LiveId" clId="{EFA26280-FBF6-4B5B-91D4-F19A504728E0}" dt="2024-08-06T20:18:40.022" v="858" actId="478"/>
          <ac:spMkLst>
            <pc:docMk/>
            <pc:sldMk cId="3816680344" sldId="368"/>
            <ac:spMk id="31" creationId="{2DA9A543-BA82-7F56-2DED-D72CDB9DC4ED}"/>
          </ac:spMkLst>
        </pc:spChg>
        <pc:spChg chg="del">
          <ac:chgData name="Nils Strand" userId="c35494f26889bbba" providerId="LiveId" clId="{EFA26280-FBF6-4B5B-91D4-F19A504728E0}" dt="2024-08-06T20:18:40.022" v="858" actId="478"/>
          <ac:spMkLst>
            <pc:docMk/>
            <pc:sldMk cId="3816680344" sldId="368"/>
            <ac:spMk id="32" creationId="{7D1FC597-36A2-C338-6FC3-A6E68EC14CDF}"/>
          </ac:spMkLst>
        </pc:spChg>
        <pc:spChg chg="del">
          <ac:chgData name="Nils Strand" userId="c35494f26889bbba" providerId="LiveId" clId="{EFA26280-FBF6-4B5B-91D4-F19A504728E0}" dt="2024-08-06T20:18:40.022" v="858" actId="478"/>
          <ac:spMkLst>
            <pc:docMk/>
            <pc:sldMk cId="3816680344" sldId="368"/>
            <ac:spMk id="34" creationId="{3299C11F-411D-CE8B-9ECB-D97B07D26352}"/>
          </ac:spMkLst>
        </pc:spChg>
        <pc:graphicFrameChg chg="add mod">
          <ac:chgData name="Nils Strand" userId="c35494f26889bbba" providerId="LiveId" clId="{EFA26280-FBF6-4B5B-91D4-F19A504728E0}" dt="2024-08-06T20:20:21.995" v="896"/>
          <ac:graphicFrameMkLst>
            <pc:docMk/>
            <pc:sldMk cId="3816680344" sldId="368"/>
            <ac:graphicFrameMk id="10" creationId="{4F9DA227-71C0-8DDE-F35E-09B53A08861E}"/>
          </ac:graphicFrameMkLst>
        </pc:graphicFrameChg>
        <pc:picChg chg="del">
          <ac:chgData name="Nils Strand" userId="c35494f26889bbba" providerId="LiveId" clId="{EFA26280-FBF6-4B5B-91D4-F19A504728E0}" dt="2024-08-06T20:18:40.022" v="858" actId="478"/>
          <ac:picMkLst>
            <pc:docMk/>
            <pc:sldMk cId="3816680344" sldId="368"/>
            <ac:picMk id="8" creationId="{72D92502-5A3F-5CA0-BE2C-3E4C33AD6207}"/>
          </ac:picMkLst>
        </pc:picChg>
        <pc:picChg chg="add mod">
          <ac:chgData name="Nils Strand" userId="c35494f26889bbba" providerId="LiveId" clId="{EFA26280-FBF6-4B5B-91D4-F19A504728E0}" dt="2024-08-06T20:27:01.813" v="1040" actId="1076"/>
          <ac:picMkLst>
            <pc:docMk/>
            <pc:sldMk cId="3816680344" sldId="368"/>
            <ac:picMk id="13" creationId="{1D67A4F5-A683-6099-DB59-CA73888B9B5B}"/>
          </ac:picMkLst>
        </pc:picChg>
        <pc:picChg chg="add mod">
          <ac:chgData name="Nils Strand" userId="c35494f26889bbba" providerId="LiveId" clId="{EFA26280-FBF6-4B5B-91D4-F19A504728E0}" dt="2024-08-06T20:27:07.410" v="1041" actId="1076"/>
          <ac:picMkLst>
            <pc:docMk/>
            <pc:sldMk cId="3816680344" sldId="368"/>
            <ac:picMk id="14" creationId="{36151352-AF3A-EB42-8F36-AE9F0CDDF597}"/>
          </ac:picMkLst>
        </pc:picChg>
        <pc:picChg chg="add mod">
          <ac:chgData name="Nils Strand" userId="c35494f26889bbba" providerId="LiveId" clId="{EFA26280-FBF6-4B5B-91D4-F19A504728E0}" dt="2024-08-06T20:24:17.180" v="938" actId="1076"/>
          <ac:picMkLst>
            <pc:docMk/>
            <pc:sldMk cId="3816680344" sldId="368"/>
            <ac:picMk id="15" creationId="{D4A3334B-9C8A-C932-8D9F-08A34A5A1016}"/>
          </ac:picMkLst>
        </pc:picChg>
        <pc:picChg chg="add mod">
          <ac:chgData name="Nils Strand" userId="c35494f26889bbba" providerId="LiveId" clId="{EFA26280-FBF6-4B5B-91D4-F19A504728E0}" dt="2024-08-06T20:27:23.788" v="1043" actId="1076"/>
          <ac:picMkLst>
            <pc:docMk/>
            <pc:sldMk cId="3816680344" sldId="368"/>
            <ac:picMk id="18" creationId="{B382B3B9-938A-699E-AA0C-7BC440E0A7FA}"/>
          </ac:picMkLst>
        </pc:picChg>
        <pc:picChg chg="del">
          <ac:chgData name="Nils Strand" userId="c35494f26889bbba" providerId="LiveId" clId="{EFA26280-FBF6-4B5B-91D4-F19A504728E0}" dt="2024-08-06T20:18:40.022" v="858" actId="478"/>
          <ac:picMkLst>
            <pc:docMk/>
            <pc:sldMk cId="3816680344" sldId="368"/>
            <ac:picMk id="25" creationId="{7673C7E3-9C20-69DD-C271-CB5545BCE9F5}"/>
          </ac:picMkLst>
        </pc:picChg>
        <pc:picChg chg="del">
          <ac:chgData name="Nils Strand" userId="c35494f26889bbba" providerId="LiveId" clId="{EFA26280-FBF6-4B5B-91D4-F19A504728E0}" dt="2024-08-06T20:18:40.022" v="858" actId="478"/>
          <ac:picMkLst>
            <pc:docMk/>
            <pc:sldMk cId="3816680344" sldId="368"/>
            <ac:picMk id="26" creationId="{7D164822-F6A2-799B-02FE-CA1893BFC828}"/>
          </ac:picMkLst>
        </pc:picChg>
        <pc:picChg chg="del">
          <ac:chgData name="Nils Strand" userId="c35494f26889bbba" providerId="LiveId" clId="{EFA26280-FBF6-4B5B-91D4-F19A504728E0}" dt="2024-08-06T20:18:40.022" v="858" actId="478"/>
          <ac:picMkLst>
            <pc:docMk/>
            <pc:sldMk cId="3816680344" sldId="368"/>
            <ac:picMk id="27" creationId="{3094B8D4-3CCC-774D-B08C-5B59743E4A1B}"/>
          </ac:picMkLst>
        </pc:picChg>
        <pc:picChg chg="del">
          <ac:chgData name="Nils Strand" userId="c35494f26889bbba" providerId="LiveId" clId="{EFA26280-FBF6-4B5B-91D4-F19A504728E0}" dt="2024-08-06T20:18:40.022" v="858" actId="478"/>
          <ac:picMkLst>
            <pc:docMk/>
            <pc:sldMk cId="3816680344" sldId="368"/>
            <ac:picMk id="33" creationId="{A73E261E-ECBD-A0E8-F215-16B89EDA227C}"/>
          </ac:picMkLst>
        </pc:picChg>
      </pc:sldChg>
      <pc:sldChg chg="addSp delSp modSp add mod modAnim">
        <pc:chgData name="Nils Strand" userId="c35494f26889bbba" providerId="LiveId" clId="{EFA26280-FBF6-4B5B-91D4-F19A504728E0}" dt="2024-08-07T17:14:44.507" v="2659"/>
        <pc:sldMkLst>
          <pc:docMk/>
          <pc:sldMk cId="505422469" sldId="369"/>
        </pc:sldMkLst>
        <pc:spChg chg="mod">
          <ac:chgData name="Nils Strand" userId="c35494f26889bbba" providerId="LiveId" clId="{EFA26280-FBF6-4B5B-91D4-F19A504728E0}" dt="2024-08-06T20:31:08.145" v="1129" actId="20577"/>
          <ac:spMkLst>
            <pc:docMk/>
            <pc:sldMk cId="505422469" sldId="369"/>
            <ac:spMk id="2" creationId="{00000000-0000-0000-0000-000000000000}"/>
          </ac:spMkLst>
        </pc:spChg>
        <pc:spChg chg="add del mod">
          <ac:chgData name="Nils Strand" userId="c35494f26889bbba" providerId="LiveId" clId="{EFA26280-FBF6-4B5B-91D4-F19A504728E0}" dt="2024-08-06T20:37:04.637" v="1233" actId="478"/>
          <ac:spMkLst>
            <pc:docMk/>
            <pc:sldMk cId="505422469" sldId="369"/>
            <ac:spMk id="8" creationId="{2246897A-762A-15AE-5D24-306F8A187A25}"/>
          </ac:spMkLst>
        </pc:spChg>
        <pc:spChg chg="del">
          <ac:chgData name="Nils Strand" userId="c35494f26889bbba" providerId="LiveId" clId="{EFA26280-FBF6-4B5B-91D4-F19A504728E0}" dt="2024-08-06T20:29:51.772" v="1089" actId="478"/>
          <ac:spMkLst>
            <pc:docMk/>
            <pc:sldMk cId="505422469" sldId="369"/>
            <ac:spMk id="11" creationId="{4A478287-3179-7702-625B-721872216DB8}"/>
          </ac:spMkLst>
        </pc:spChg>
        <pc:spChg chg="del">
          <ac:chgData name="Nils Strand" userId="c35494f26889bbba" providerId="LiveId" clId="{EFA26280-FBF6-4B5B-91D4-F19A504728E0}" dt="2024-08-06T20:29:51.772" v="1089" actId="478"/>
          <ac:spMkLst>
            <pc:docMk/>
            <pc:sldMk cId="505422469" sldId="369"/>
            <ac:spMk id="12" creationId="{68D36DED-3DDD-ED10-07B6-B5CA75556C03}"/>
          </ac:spMkLst>
        </pc:spChg>
        <pc:spChg chg="del">
          <ac:chgData name="Nils Strand" userId="c35494f26889bbba" providerId="LiveId" clId="{EFA26280-FBF6-4B5B-91D4-F19A504728E0}" dt="2024-08-06T20:29:51.772" v="1089" actId="478"/>
          <ac:spMkLst>
            <pc:docMk/>
            <pc:sldMk cId="505422469" sldId="369"/>
            <ac:spMk id="16" creationId="{1CDC0DDF-A0D5-B78A-A60B-437C13F3F9CC}"/>
          </ac:spMkLst>
        </pc:spChg>
        <pc:spChg chg="del">
          <ac:chgData name="Nils Strand" userId="c35494f26889bbba" providerId="LiveId" clId="{EFA26280-FBF6-4B5B-91D4-F19A504728E0}" dt="2024-08-06T20:29:51.772" v="1089" actId="478"/>
          <ac:spMkLst>
            <pc:docMk/>
            <pc:sldMk cId="505422469" sldId="369"/>
            <ac:spMk id="17" creationId="{8024A225-15A2-1996-2023-B4349662C5A6}"/>
          </ac:spMkLst>
        </pc:spChg>
        <pc:spChg chg="del">
          <ac:chgData name="Nils Strand" userId="c35494f26889bbba" providerId="LiveId" clId="{EFA26280-FBF6-4B5B-91D4-F19A504728E0}" dt="2024-08-06T20:29:51.772" v="1089" actId="478"/>
          <ac:spMkLst>
            <pc:docMk/>
            <pc:sldMk cId="505422469" sldId="369"/>
            <ac:spMk id="19" creationId="{D68EA700-1A53-EDCC-998B-4A50A80E2275}"/>
          </ac:spMkLst>
        </pc:spChg>
        <pc:spChg chg="del">
          <ac:chgData name="Nils Strand" userId="c35494f26889bbba" providerId="LiveId" clId="{EFA26280-FBF6-4B5B-91D4-F19A504728E0}" dt="2024-08-06T20:29:51.772" v="1089" actId="478"/>
          <ac:spMkLst>
            <pc:docMk/>
            <pc:sldMk cId="505422469" sldId="369"/>
            <ac:spMk id="20" creationId="{63F31920-9573-2916-1D82-41FF0E14B0FF}"/>
          </ac:spMkLst>
        </pc:spChg>
        <pc:spChg chg="add mod">
          <ac:chgData name="Nils Strand" userId="c35494f26889bbba" providerId="LiveId" clId="{EFA26280-FBF6-4B5B-91D4-F19A504728E0}" dt="2024-08-06T20:45:55.263" v="1249" actId="113"/>
          <ac:spMkLst>
            <pc:docMk/>
            <pc:sldMk cId="505422469" sldId="369"/>
            <ac:spMk id="23" creationId="{14A3358C-FDB6-B982-C58A-378BE51E665D}"/>
          </ac:spMkLst>
        </pc:spChg>
        <pc:spChg chg="add mod">
          <ac:chgData name="Nils Strand" userId="c35494f26889bbba" providerId="LiveId" clId="{EFA26280-FBF6-4B5B-91D4-F19A504728E0}" dt="2024-08-06T20:37:07.002" v="1235"/>
          <ac:spMkLst>
            <pc:docMk/>
            <pc:sldMk cId="505422469" sldId="369"/>
            <ac:spMk id="24" creationId="{1B35E330-0E69-2587-41E5-069B3E19581B}"/>
          </ac:spMkLst>
        </pc:spChg>
        <pc:spChg chg="add mod">
          <ac:chgData name="Nils Strand" userId="c35494f26889bbba" providerId="LiveId" clId="{EFA26280-FBF6-4B5B-91D4-F19A504728E0}" dt="2024-08-06T20:47:56.795" v="1324"/>
          <ac:spMkLst>
            <pc:docMk/>
            <pc:sldMk cId="505422469" sldId="369"/>
            <ac:spMk id="25" creationId="{669D1C07-7C4D-645D-6B0B-B0B743EB5BAC}"/>
          </ac:spMkLst>
        </pc:spChg>
        <pc:spChg chg="add mod">
          <ac:chgData name="Nils Strand" userId="c35494f26889bbba" providerId="LiveId" clId="{EFA26280-FBF6-4B5B-91D4-F19A504728E0}" dt="2024-08-06T20:47:56.795" v="1324"/>
          <ac:spMkLst>
            <pc:docMk/>
            <pc:sldMk cId="505422469" sldId="369"/>
            <ac:spMk id="26" creationId="{BBE732C9-37C3-9D61-8D69-170E901F24F3}"/>
          </ac:spMkLst>
        </pc:spChg>
        <pc:spChg chg="add mod">
          <ac:chgData name="Nils Strand" userId="c35494f26889bbba" providerId="LiveId" clId="{EFA26280-FBF6-4B5B-91D4-F19A504728E0}" dt="2024-08-06T20:47:56.795" v="1324"/>
          <ac:spMkLst>
            <pc:docMk/>
            <pc:sldMk cId="505422469" sldId="369"/>
            <ac:spMk id="27" creationId="{AA84D825-7F99-78DA-196C-6FE5E6851740}"/>
          </ac:spMkLst>
        </pc:spChg>
        <pc:spChg chg="del">
          <ac:chgData name="Nils Strand" userId="c35494f26889bbba" providerId="LiveId" clId="{EFA26280-FBF6-4B5B-91D4-F19A504728E0}" dt="2024-08-06T20:29:51.772" v="1089" actId="478"/>
          <ac:spMkLst>
            <pc:docMk/>
            <pc:sldMk cId="505422469" sldId="369"/>
            <ac:spMk id="29" creationId="{126C4927-0891-5A65-3554-70F48B5EB734}"/>
          </ac:spMkLst>
        </pc:spChg>
        <pc:picChg chg="add del mod">
          <ac:chgData name="Nils Strand" userId="c35494f26889bbba" providerId="LiveId" clId="{EFA26280-FBF6-4B5B-91D4-F19A504728E0}" dt="2024-08-06T20:35:09.125" v="1161" actId="478"/>
          <ac:picMkLst>
            <pc:docMk/>
            <pc:sldMk cId="505422469" sldId="369"/>
            <ac:picMk id="6" creationId="{49D7228C-D941-1C79-243F-5E5A4B626314}"/>
          </ac:picMkLst>
        </pc:picChg>
        <pc:picChg chg="add mod">
          <ac:chgData name="Nils Strand" userId="c35494f26889bbba" providerId="LiveId" clId="{EFA26280-FBF6-4B5B-91D4-F19A504728E0}" dt="2024-08-06T20:37:02.758" v="1232" actId="1076"/>
          <ac:picMkLst>
            <pc:docMk/>
            <pc:sldMk cId="505422469" sldId="369"/>
            <ac:picMk id="10" creationId="{4300CEFD-9154-1B91-8356-FC5EE895E67F}"/>
          </ac:picMkLst>
        </pc:picChg>
        <pc:picChg chg="del">
          <ac:chgData name="Nils Strand" userId="c35494f26889bbba" providerId="LiveId" clId="{EFA26280-FBF6-4B5B-91D4-F19A504728E0}" dt="2024-08-06T20:29:51.772" v="1089" actId="478"/>
          <ac:picMkLst>
            <pc:docMk/>
            <pc:sldMk cId="505422469" sldId="369"/>
            <ac:picMk id="13" creationId="{1D67A4F5-A683-6099-DB59-CA73888B9B5B}"/>
          </ac:picMkLst>
        </pc:picChg>
        <pc:picChg chg="del">
          <ac:chgData name="Nils Strand" userId="c35494f26889bbba" providerId="LiveId" clId="{EFA26280-FBF6-4B5B-91D4-F19A504728E0}" dt="2024-08-06T20:29:51.772" v="1089" actId="478"/>
          <ac:picMkLst>
            <pc:docMk/>
            <pc:sldMk cId="505422469" sldId="369"/>
            <ac:picMk id="14" creationId="{36151352-AF3A-EB42-8F36-AE9F0CDDF597}"/>
          </ac:picMkLst>
        </pc:picChg>
        <pc:picChg chg="del">
          <ac:chgData name="Nils Strand" userId="c35494f26889bbba" providerId="LiveId" clId="{EFA26280-FBF6-4B5B-91D4-F19A504728E0}" dt="2024-08-06T20:29:51.772" v="1089" actId="478"/>
          <ac:picMkLst>
            <pc:docMk/>
            <pc:sldMk cId="505422469" sldId="369"/>
            <ac:picMk id="15" creationId="{D4A3334B-9C8A-C932-8D9F-08A34A5A1016}"/>
          </ac:picMkLst>
        </pc:picChg>
        <pc:picChg chg="del">
          <ac:chgData name="Nils Strand" userId="c35494f26889bbba" providerId="LiveId" clId="{EFA26280-FBF6-4B5B-91D4-F19A504728E0}" dt="2024-08-06T20:29:51.772" v="1089" actId="478"/>
          <ac:picMkLst>
            <pc:docMk/>
            <pc:sldMk cId="505422469" sldId="369"/>
            <ac:picMk id="18" creationId="{B382B3B9-938A-699E-AA0C-7BC440E0A7FA}"/>
          </ac:picMkLst>
        </pc:picChg>
        <pc:picChg chg="add mod">
          <ac:chgData name="Nils Strand" userId="c35494f26889bbba" providerId="LiveId" clId="{EFA26280-FBF6-4B5B-91D4-F19A504728E0}" dt="2024-08-06T20:36:10.381" v="1168" actId="1076"/>
          <ac:picMkLst>
            <pc:docMk/>
            <pc:sldMk cId="505422469" sldId="369"/>
            <ac:picMk id="21" creationId="{280BAADD-7E5B-286E-4028-A4A5ECD887EB}"/>
          </ac:picMkLst>
        </pc:picChg>
        <pc:picChg chg="add mod">
          <ac:chgData name="Nils Strand" userId="c35494f26889bbba" providerId="LiveId" clId="{EFA26280-FBF6-4B5B-91D4-F19A504728E0}" dt="2024-08-06T20:36:20.954" v="1170" actId="1076"/>
          <ac:picMkLst>
            <pc:docMk/>
            <pc:sldMk cId="505422469" sldId="369"/>
            <ac:picMk id="22" creationId="{98758C7A-621D-D6D0-D035-E0664D0C96BD}"/>
          </ac:picMkLst>
        </pc:picChg>
        <pc:picChg chg="del">
          <ac:chgData name="Nils Strand" userId="c35494f26889bbba" providerId="LiveId" clId="{EFA26280-FBF6-4B5B-91D4-F19A504728E0}" dt="2024-08-06T20:29:51.772" v="1089" actId="478"/>
          <ac:picMkLst>
            <pc:docMk/>
            <pc:sldMk cId="505422469" sldId="369"/>
            <ac:picMk id="28" creationId="{7520F27E-D78C-A188-374E-AF06566B69BA}"/>
          </ac:picMkLst>
        </pc:picChg>
      </pc:sldChg>
      <pc:sldChg chg="addSp delSp modSp add mod modAnim">
        <pc:chgData name="Nils Strand" userId="c35494f26889bbba" providerId="LiveId" clId="{EFA26280-FBF6-4B5B-91D4-F19A504728E0}" dt="2024-08-22T19:33:20.436" v="2684" actId="20577"/>
        <pc:sldMkLst>
          <pc:docMk/>
          <pc:sldMk cId="4030254217" sldId="370"/>
        </pc:sldMkLst>
        <pc:spChg chg="mod">
          <ac:chgData name="Nils Strand" userId="c35494f26889bbba" providerId="LiveId" clId="{EFA26280-FBF6-4B5B-91D4-F19A504728E0}" dt="2024-08-06T20:53:15.556" v="1548" actId="20577"/>
          <ac:spMkLst>
            <pc:docMk/>
            <pc:sldMk cId="4030254217" sldId="370"/>
            <ac:spMk id="2" creationId="{00000000-0000-0000-0000-000000000000}"/>
          </ac:spMkLst>
        </pc:spChg>
        <pc:spChg chg="add del mod">
          <ac:chgData name="Nils Strand" userId="c35494f26889bbba" providerId="LiveId" clId="{EFA26280-FBF6-4B5B-91D4-F19A504728E0}" dt="2024-08-06T20:47:55.402" v="1323" actId="21"/>
          <ac:spMkLst>
            <pc:docMk/>
            <pc:sldMk cId="4030254217" sldId="370"/>
            <ac:spMk id="11" creationId="{669D1C07-7C4D-645D-6B0B-B0B743EB5BAC}"/>
          </ac:spMkLst>
        </pc:spChg>
        <pc:spChg chg="add mod">
          <ac:chgData name="Nils Strand" userId="c35494f26889bbba" providerId="LiveId" clId="{EFA26280-FBF6-4B5B-91D4-F19A504728E0}" dt="2024-08-06T20:46:33.895" v="1256" actId="571"/>
          <ac:spMkLst>
            <pc:docMk/>
            <pc:sldMk cId="4030254217" sldId="370"/>
            <ac:spMk id="13" creationId="{E4F96683-938B-6C25-1D26-3B3E4BF06124}"/>
          </ac:spMkLst>
        </pc:spChg>
        <pc:spChg chg="add del mod">
          <ac:chgData name="Nils Strand" userId="c35494f26889bbba" providerId="LiveId" clId="{EFA26280-FBF6-4B5B-91D4-F19A504728E0}" dt="2024-08-06T20:47:55.402" v="1323" actId="21"/>
          <ac:spMkLst>
            <pc:docMk/>
            <pc:sldMk cId="4030254217" sldId="370"/>
            <ac:spMk id="15" creationId="{BBE732C9-37C3-9D61-8D69-170E901F24F3}"/>
          </ac:spMkLst>
        </pc:spChg>
        <pc:spChg chg="add del mod">
          <ac:chgData name="Nils Strand" userId="c35494f26889bbba" providerId="LiveId" clId="{EFA26280-FBF6-4B5B-91D4-F19A504728E0}" dt="2024-08-06T20:47:55.402" v="1323" actId="21"/>
          <ac:spMkLst>
            <pc:docMk/>
            <pc:sldMk cId="4030254217" sldId="370"/>
            <ac:spMk id="16" creationId="{AA84D825-7F99-78DA-196C-6FE5E6851740}"/>
          </ac:spMkLst>
        </pc:spChg>
        <pc:spChg chg="add mod">
          <ac:chgData name="Nils Strand" userId="c35494f26889bbba" providerId="LiveId" clId="{EFA26280-FBF6-4B5B-91D4-F19A504728E0}" dt="2024-08-06T21:00:24.169" v="1837" actId="20577"/>
          <ac:spMkLst>
            <pc:docMk/>
            <pc:sldMk cId="4030254217" sldId="370"/>
            <ac:spMk id="17" creationId="{230688CA-97AF-9E75-EE2B-4E3C5CFF5F5A}"/>
          </ac:spMkLst>
        </pc:spChg>
        <pc:spChg chg="add mod">
          <ac:chgData name="Nils Strand" userId="c35494f26889bbba" providerId="LiveId" clId="{EFA26280-FBF6-4B5B-91D4-F19A504728E0}" dt="2024-08-22T19:33:20.436" v="2684" actId="20577"/>
          <ac:spMkLst>
            <pc:docMk/>
            <pc:sldMk cId="4030254217" sldId="370"/>
            <ac:spMk id="19" creationId="{EA821B1A-7028-CB3E-86A7-790A7DC98CDB}"/>
          </ac:spMkLst>
        </pc:spChg>
        <pc:spChg chg="del">
          <ac:chgData name="Nils Strand" userId="c35494f26889bbba" providerId="LiveId" clId="{EFA26280-FBF6-4B5B-91D4-F19A504728E0}" dt="2024-08-06T20:45:05.325" v="1238" actId="478"/>
          <ac:spMkLst>
            <pc:docMk/>
            <pc:sldMk cId="4030254217" sldId="370"/>
            <ac:spMk id="23" creationId="{14A3358C-FDB6-B982-C58A-378BE51E665D}"/>
          </ac:spMkLst>
        </pc:spChg>
        <pc:spChg chg="del">
          <ac:chgData name="Nils Strand" userId="c35494f26889bbba" providerId="LiveId" clId="{EFA26280-FBF6-4B5B-91D4-F19A504728E0}" dt="2024-08-06T20:45:08.088" v="1239" actId="478"/>
          <ac:spMkLst>
            <pc:docMk/>
            <pc:sldMk cId="4030254217" sldId="370"/>
            <ac:spMk id="24" creationId="{1B35E330-0E69-2587-41E5-069B3E19581B}"/>
          </ac:spMkLst>
        </pc:spChg>
        <pc:spChg chg="add mod">
          <ac:chgData name="Nils Strand" userId="c35494f26889bbba" providerId="LiveId" clId="{EFA26280-FBF6-4B5B-91D4-F19A504728E0}" dt="2024-08-06T20:59:59.111" v="1826" actId="1076"/>
          <ac:spMkLst>
            <pc:docMk/>
            <pc:sldMk cId="4030254217" sldId="370"/>
            <ac:spMk id="25" creationId="{46DAEFDB-AE66-A22F-4434-0E6674C202FF}"/>
          </ac:spMkLst>
        </pc:spChg>
        <pc:spChg chg="add mod">
          <ac:chgData name="Nils Strand" userId="c35494f26889bbba" providerId="LiveId" clId="{EFA26280-FBF6-4B5B-91D4-F19A504728E0}" dt="2024-08-06T20:59:59.111" v="1826" actId="1076"/>
          <ac:spMkLst>
            <pc:docMk/>
            <pc:sldMk cId="4030254217" sldId="370"/>
            <ac:spMk id="26" creationId="{3136478E-3F5E-178B-B60C-8A99C60D3CC9}"/>
          </ac:spMkLst>
        </pc:spChg>
        <pc:spChg chg="add mod">
          <ac:chgData name="Nils Strand" userId="c35494f26889bbba" providerId="LiveId" clId="{EFA26280-FBF6-4B5B-91D4-F19A504728E0}" dt="2024-08-07T02:44:15.554" v="2459" actId="20577"/>
          <ac:spMkLst>
            <pc:docMk/>
            <pc:sldMk cId="4030254217" sldId="370"/>
            <ac:spMk id="27" creationId="{EF140E51-4FD6-95AC-95FE-BDF1AD7F193A}"/>
          </ac:spMkLst>
        </pc:spChg>
        <pc:spChg chg="add del mod">
          <ac:chgData name="Nils Strand" userId="c35494f26889bbba" providerId="LiveId" clId="{EFA26280-FBF6-4B5B-91D4-F19A504728E0}" dt="2024-08-06T21:03:24.512" v="1913" actId="478"/>
          <ac:spMkLst>
            <pc:docMk/>
            <pc:sldMk cId="4030254217" sldId="370"/>
            <ac:spMk id="29" creationId="{2B1432E1-7ED9-99A3-B002-E2C07BBE00F5}"/>
          </ac:spMkLst>
        </pc:spChg>
        <pc:graphicFrameChg chg="add del mod">
          <ac:chgData name="Nils Strand" userId="c35494f26889bbba" providerId="LiveId" clId="{EFA26280-FBF6-4B5B-91D4-F19A504728E0}" dt="2024-08-06T20:45:09.978" v="1245"/>
          <ac:graphicFrameMkLst>
            <pc:docMk/>
            <pc:sldMk cId="4030254217" sldId="370"/>
            <ac:graphicFrameMk id="6" creationId="{4FBC44BC-180B-0185-3490-892B8A21A5DA}"/>
          </ac:graphicFrameMkLst>
        </pc:graphicFrameChg>
        <pc:picChg chg="add mod">
          <ac:chgData name="Nils Strand" userId="c35494f26889bbba" providerId="LiveId" clId="{EFA26280-FBF6-4B5B-91D4-F19A504728E0}" dt="2024-08-06T20:59:59.111" v="1826" actId="1076"/>
          <ac:picMkLst>
            <pc:docMk/>
            <pc:sldMk cId="4030254217" sldId="370"/>
            <ac:picMk id="8" creationId="{923F0E30-7E19-8B65-7ED2-C32A981706A4}"/>
          </ac:picMkLst>
        </pc:picChg>
        <pc:picChg chg="del">
          <ac:chgData name="Nils Strand" userId="c35494f26889bbba" providerId="LiveId" clId="{EFA26280-FBF6-4B5B-91D4-F19A504728E0}" dt="2024-08-06T20:45:08.088" v="1239" actId="478"/>
          <ac:picMkLst>
            <pc:docMk/>
            <pc:sldMk cId="4030254217" sldId="370"/>
            <ac:picMk id="10" creationId="{4300CEFD-9154-1B91-8356-FC5EE895E67F}"/>
          </ac:picMkLst>
        </pc:picChg>
        <pc:picChg chg="add mod">
          <ac:chgData name="Nils Strand" userId="c35494f26889bbba" providerId="LiveId" clId="{EFA26280-FBF6-4B5B-91D4-F19A504728E0}" dt="2024-08-06T20:46:33.895" v="1256" actId="571"/>
          <ac:picMkLst>
            <pc:docMk/>
            <pc:sldMk cId="4030254217" sldId="370"/>
            <ac:picMk id="12" creationId="{FDB0F4FD-F506-75B0-1155-3EE5BD026EBE}"/>
          </ac:picMkLst>
        </pc:picChg>
        <pc:picChg chg="add mod">
          <ac:chgData name="Nils Strand" userId="c35494f26889bbba" providerId="LiveId" clId="{EFA26280-FBF6-4B5B-91D4-F19A504728E0}" dt="2024-08-06T20:46:36.876" v="1258" actId="571"/>
          <ac:picMkLst>
            <pc:docMk/>
            <pc:sldMk cId="4030254217" sldId="370"/>
            <ac:picMk id="14" creationId="{576C6D87-795D-99F5-65BF-8CF6D9E9E7DB}"/>
          </ac:picMkLst>
        </pc:picChg>
        <pc:picChg chg="add del mod">
          <ac:chgData name="Nils Strand" userId="c35494f26889bbba" providerId="LiveId" clId="{EFA26280-FBF6-4B5B-91D4-F19A504728E0}" dt="2024-08-06T21:00:08.868" v="1829" actId="478"/>
          <ac:picMkLst>
            <pc:docMk/>
            <pc:sldMk cId="4030254217" sldId="370"/>
            <ac:picMk id="18" creationId="{37D57DF2-0348-E13A-728D-2E46DD48A110}"/>
          </ac:picMkLst>
        </pc:picChg>
        <pc:picChg chg="add mod">
          <ac:chgData name="Nils Strand" userId="c35494f26889bbba" providerId="LiveId" clId="{EFA26280-FBF6-4B5B-91D4-F19A504728E0}" dt="2024-08-06T20:59:59.111" v="1826" actId="1076"/>
          <ac:picMkLst>
            <pc:docMk/>
            <pc:sldMk cId="4030254217" sldId="370"/>
            <ac:picMk id="20" creationId="{36BD5EED-52EC-4B51-CC2F-059C61187675}"/>
          </ac:picMkLst>
        </pc:picChg>
        <pc:picChg chg="del">
          <ac:chgData name="Nils Strand" userId="c35494f26889bbba" providerId="LiveId" clId="{EFA26280-FBF6-4B5B-91D4-F19A504728E0}" dt="2024-08-06T20:45:03.469" v="1237" actId="478"/>
          <ac:picMkLst>
            <pc:docMk/>
            <pc:sldMk cId="4030254217" sldId="370"/>
            <ac:picMk id="21" creationId="{280BAADD-7E5B-286E-4028-A4A5ECD887EB}"/>
          </ac:picMkLst>
        </pc:picChg>
        <pc:picChg chg="del mod">
          <ac:chgData name="Nils Strand" userId="c35494f26889bbba" providerId="LiveId" clId="{EFA26280-FBF6-4B5B-91D4-F19A504728E0}" dt="2024-08-06T20:52:46.096" v="1538" actId="478"/>
          <ac:picMkLst>
            <pc:docMk/>
            <pc:sldMk cId="4030254217" sldId="370"/>
            <ac:picMk id="22" creationId="{98758C7A-621D-D6D0-D035-E0664D0C96BD}"/>
          </ac:picMkLst>
        </pc:picChg>
        <pc:picChg chg="add mod">
          <ac:chgData name="Nils Strand" userId="c35494f26889bbba" providerId="LiveId" clId="{EFA26280-FBF6-4B5B-91D4-F19A504728E0}" dt="2024-08-06T21:00:09.183" v="1830"/>
          <ac:picMkLst>
            <pc:docMk/>
            <pc:sldMk cId="4030254217" sldId="370"/>
            <ac:picMk id="28" creationId="{8D4D9A12-54FD-6270-4EC2-AC963D479E2C}"/>
          </ac:picMkLst>
        </pc:picChg>
      </pc:sldChg>
      <pc:sldChg chg="addSp delSp modSp add mod modAnim">
        <pc:chgData name="Nils Strand" userId="c35494f26889bbba" providerId="LiveId" clId="{EFA26280-FBF6-4B5B-91D4-F19A504728E0}" dt="2024-08-07T18:01:41.100" v="2662"/>
        <pc:sldMkLst>
          <pc:docMk/>
          <pc:sldMk cId="989763943" sldId="371"/>
        </pc:sldMkLst>
        <pc:spChg chg="mod">
          <ac:chgData name="Nils Strand" userId="c35494f26889bbba" providerId="LiveId" clId="{EFA26280-FBF6-4B5B-91D4-F19A504728E0}" dt="2024-08-06T21:12:03.403" v="2019" actId="20577"/>
          <ac:spMkLst>
            <pc:docMk/>
            <pc:sldMk cId="989763943" sldId="371"/>
            <ac:spMk id="2" creationId="{00000000-0000-0000-0000-000000000000}"/>
          </ac:spMkLst>
        </pc:spChg>
        <pc:spChg chg="del">
          <ac:chgData name="Nils Strand" userId="c35494f26889bbba" providerId="LiveId" clId="{EFA26280-FBF6-4B5B-91D4-F19A504728E0}" dt="2024-08-06T21:09:19.088" v="1926" actId="478"/>
          <ac:spMkLst>
            <pc:docMk/>
            <pc:sldMk cId="989763943" sldId="371"/>
            <ac:spMk id="17" creationId="{230688CA-97AF-9E75-EE2B-4E3C5CFF5F5A}"/>
          </ac:spMkLst>
        </pc:spChg>
        <pc:spChg chg="del">
          <ac:chgData name="Nils Strand" userId="c35494f26889bbba" providerId="LiveId" clId="{EFA26280-FBF6-4B5B-91D4-F19A504728E0}" dt="2024-08-06T21:09:19.088" v="1926" actId="478"/>
          <ac:spMkLst>
            <pc:docMk/>
            <pc:sldMk cId="989763943" sldId="371"/>
            <ac:spMk id="19" creationId="{EA821B1A-7028-CB3E-86A7-790A7DC98CDB}"/>
          </ac:spMkLst>
        </pc:spChg>
        <pc:spChg chg="del">
          <ac:chgData name="Nils Strand" userId="c35494f26889bbba" providerId="LiveId" clId="{EFA26280-FBF6-4B5B-91D4-F19A504728E0}" dt="2024-08-06T21:09:23.107" v="1927" actId="478"/>
          <ac:spMkLst>
            <pc:docMk/>
            <pc:sldMk cId="989763943" sldId="371"/>
            <ac:spMk id="25" creationId="{46DAEFDB-AE66-A22F-4434-0E6674C202FF}"/>
          </ac:spMkLst>
        </pc:spChg>
        <pc:spChg chg="del">
          <ac:chgData name="Nils Strand" userId="c35494f26889bbba" providerId="LiveId" clId="{EFA26280-FBF6-4B5B-91D4-F19A504728E0}" dt="2024-08-06T21:09:23.107" v="1927" actId="478"/>
          <ac:spMkLst>
            <pc:docMk/>
            <pc:sldMk cId="989763943" sldId="371"/>
            <ac:spMk id="26" creationId="{3136478E-3F5E-178B-B60C-8A99C60D3CC9}"/>
          </ac:spMkLst>
        </pc:spChg>
        <pc:spChg chg="del">
          <ac:chgData name="Nils Strand" userId="c35494f26889bbba" providerId="LiveId" clId="{EFA26280-FBF6-4B5B-91D4-F19A504728E0}" dt="2024-08-06T21:09:23.107" v="1927" actId="478"/>
          <ac:spMkLst>
            <pc:docMk/>
            <pc:sldMk cId="989763943" sldId="371"/>
            <ac:spMk id="27" creationId="{EF140E51-4FD6-95AC-95FE-BDF1AD7F193A}"/>
          </ac:spMkLst>
        </pc:spChg>
        <pc:picChg chg="add mod">
          <ac:chgData name="Nils Strand" userId="c35494f26889bbba" providerId="LiveId" clId="{EFA26280-FBF6-4B5B-91D4-F19A504728E0}" dt="2024-08-06T21:10:58.451" v="1934" actId="14100"/>
          <ac:picMkLst>
            <pc:docMk/>
            <pc:sldMk cId="989763943" sldId="371"/>
            <ac:picMk id="6" creationId="{FD36A9A4-917B-1C06-E609-E92B4A175723}"/>
          </ac:picMkLst>
        </pc:picChg>
        <pc:picChg chg="del">
          <ac:chgData name="Nils Strand" userId="c35494f26889bbba" providerId="LiveId" clId="{EFA26280-FBF6-4B5B-91D4-F19A504728E0}" dt="2024-08-06T21:09:19.088" v="1926" actId="478"/>
          <ac:picMkLst>
            <pc:docMk/>
            <pc:sldMk cId="989763943" sldId="371"/>
            <ac:picMk id="8" creationId="{923F0E30-7E19-8B65-7ED2-C32A981706A4}"/>
          </ac:picMkLst>
        </pc:picChg>
        <pc:picChg chg="add mod">
          <ac:chgData name="Nils Strand" userId="c35494f26889bbba" providerId="LiveId" clId="{EFA26280-FBF6-4B5B-91D4-F19A504728E0}" dt="2024-08-06T21:12:37.086" v="2022" actId="1076"/>
          <ac:picMkLst>
            <pc:docMk/>
            <pc:sldMk cId="989763943" sldId="371"/>
            <ac:picMk id="10" creationId="{31F2D0C0-4CE0-4EFF-6BD9-08B65F070564}"/>
          </ac:picMkLst>
        </pc:picChg>
        <pc:picChg chg="del">
          <ac:chgData name="Nils Strand" userId="c35494f26889bbba" providerId="LiveId" clId="{EFA26280-FBF6-4B5B-91D4-F19A504728E0}" dt="2024-08-06T21:10:50.131" v="1932" actId="478"/>
          <ac:picMkLst>
            <pc:docMk/>
            <pc:sldMk cId="989763943" sldId="371"/>
            <ac:picMk id="20" creationId="{36BD5EED-52EC-4B51-CC2F-059C61187675}"/>
          </ac:picMkLst>
        </pc:picChg>
        <pc:picChg chg="del">
          <ac:chgData name="Nils Strand" userId="c35494f26889bbba" providerId="LiveId" clId="{EFA26280-FBF6-4B5B-91D4-F19A504728E0}" dt="2024-08-06T21:09:19.088" v="1926" actId="478"/>
          <ac:picMkLst>
            <pc:docMk/>
            <pc:sldMk cId="989763943" sldId="371"/>
            <ac:picMk id="28" creationId="{8D4D9A12-54FD-6270-4EC2-AC963D479E2C}"/>
          </ac:picMkLst>
        </pc:picChg>
      </pc:sldChg>
      <pc:sldChg chg="add del">
        <pc:chgData name="Nils Strand" userId="c35494f26889bbba" providerId="LiveId" clId="{EFA26280-FBF6-4B5B-91D4-F19A504728E0}" dt="2024-08-06T20:45:09.978" v="1245"/>
        <pc:sldMkLst>
          <pc:docMk/>
          <pc:sldMk cId="1333037172" sldId="371"/>
        </pc:sldMkLst>
      </pc:sldChg>
      <pc:sldChg chg="addSp delSp modSp add mod modAnim">
        <pc:chgData name="Nils Strand" userId="c35494f26889bbba" providerId="LiveId" clId="{EFA26280-FBF6-4B5B-91D4-F19A504728E0}" dt="2024-08-07T18:02:08.393" v="2665"/>
        <pc:sldMkLst>
          <pc:docMk/>
          <pc:sldMk cId="3607456739" sldId="372"/>
        </pc:sldMkLst>
        <pc:spChg chg="add mod">
          <ac:chgData name="Nils Strand" userId="c35494f26889bbba" providerId="LiveId" clId="{EFA26280-FBF6-4B5B-91D4-F19A504728E0}" dt="2024-08-06T21:31:00.611" v="2158" actId="14100"/>
          <ac:spMkLst>
            <pc:docMk/>
            <pc:sldMk cId="3607456739" sldId="372"/>
            <ac:spMk id="14" creationId="{7A483097-E6C2-7BB5-8B33-DC06499EC6C1}"/>
          </ac:spMkLst>
        </pc:spChg>
        <pc:spChg chg="add mod">
          <ac:chgData name="Nils Strand" userId="c35494f26889bbba" providerId="LiveId" clId="{EFA26280-FBF6-4B5B-91D4-F19A504728E0}" dt="2024-08-06T21:31:42.050" v="2202" actId="1076"/>
          <ac:spMkLst>
            <pc:docMk/>
            <pc:sldMk cId="3607456739" sldId="372"/>
            <ac:spMk id="15" creationId="{2C5F034E-5040-9393-BA6B-A6A3C7CD5863}"/>
          </ac:spMkLst>
        </pc:spChg>
        <pc:spChg chg="add mod">
          <ac:chgData name="Nils Strand" userId="c35494f26889bbba" providerId="LiveId" clId="{EFA26280-FBF6-4B5B-91D4-F19A504728E0}" dt="2024-08-06T21:30:58.213" v="2157" actId="1076"/>
          <ac:spMkLst>
            <pc:docMk/>
            <pc:sldMk cId="3607456739" sldId="372"/>
            <ac:spMk id="16" creationId="{17E89B84-A406-C006-378C-0D6BA1EA1764}"/>
          </ac:spMkLst>
        </pc:spChg>
        <pc:picChg chg="del">
          <ac:chgData name="Nils Strand" userId="c35494f26889bbba" providerId="LiveId" clId="{EFA26280-FBF6-4B5B-91D4-F19A504728E0}" dt="2024-08-06T21:14:05.647" v="2024" actId="478"/>
          <ac:picMkLst>
            <pc:docMk/>
            <pc:sldMk cId="3607456739" sldId="372"/>
            <ac:picMk id="6" creationId="{FD36A9A4-917B-1C06-E609-E92B4A175723}"/>
          </ac:picMkLst>
        </pc:picChg>
        <pc:picChg chg="add mod">
          <ac:chgData name="Nils Strand" userId="c35494f26889bbba" providerId="LiveId" clId="{EFA26280-FBF6-4B5B-91D4-F19A504728E0}" dt="2024-08-06T21:28:36.470" v="2053" actId="1076"/>
          <ac:picMkLst>
            <pc:docMk/>
            <pc:sldMk cId="3607456739" sldId="372"/>
            <ac:picMk id="8" creationId="{10E9AD2B-020E-785F-82CA-65FEF9DCAA2A}"/>
          </ac:picMkLst>
        </pc:picChg>
        <pc:picChg chg="del">
          <ac:chgData name="Nils Strand" userId="c35494f26889bbba" providerId="LiveId" clId="{EFA26280-FBF6-4B5B-91D4-F19A504728E0}" dt="2024-08-06T21:14:05.647" v="2024" actId="478"/>
          <ac:picMkLst>
            <pc:docMk/>
            <pc:sldMk cId="3607456739" sldId="372"/>
            <ac:picMk id="10" creationId="{31F2D0C0-4CE0-4EFF-6BD9-08B65F070564}"/>
          </ac:picMkLst>
        </pc:picChg>
        <pc:picChg chg="add mod">
          <ac:chgData name="Nils Strand" userId="c35494f26889bbba" providerId="LiveId" clId="{EFA26280-FBF6-4B5B-91D4-F19A504728E0}" dt="2024-08-06T21:26:29.921" v="2039" actId="1076"/>
          <ac:picMkLst>
            <pc:docMk/>
            <pc:sldMk cId="3607456739" sldId="372"/>
            <ac:picMk id="11" creationId="{549133E0-0B08-53E9-6F76-7E98E6DA92C2}"/>
          </ac:picMkLst>
        </pc:picChg>
        <pc:picChg chg="add mod">
          <ac:chgData name="Nils Strand" userId="c35494f26889bbba" providerId="LiveId" clId="{EFA26280-FBF6-4B5B-91D4-F19A504728E0}" dt="2024-08-06T21:27:08.935" v="2046" actId="1076"/>
          <ac:picMkLst>
            <pc:docMk/>
            <pc:sldMk cId="3607456739" sldId="372"/>
            <ac:picMk id="12" creationId="{63A087CA-B31C-1182-2E49-595434236DD1}"/>
          </ac:picMkLst>
        </pc:picChg>
        <pc:picChg chg="add mod">
          <ac:chgData name="Nils Strand" userId="c35494f26889bbba" providerId="LiveId" clId="{EFA26280-FBF6-4B5B-91D4-F19A504728E0}" dt="2024-08-06T21:30:58.213" v="2157" actId="1076"/>
          <ac:picMkLst>
            <pc:docMk/>
            <pc:sldMk cId="3607456739" sldId="372"/>
            <ac:picMk id="13" creationId="{E00B96A0-5794-8EBA-3699-0D1AE297ACC5}"/>
          </ac:picMkLst>
        </pc:picChg>
      </pc:sldChg>
      <pc:sldChg chg="addSp delSp modSp add mod delAnim modAnim">
        <pc:chgData name="Nils Strand" userId="c35494f26889bbba" providerId="LiveId" clId="{EFA26280-FBF6-4B5B-91D4-F19A504728E0}" dt="2024-08-22T19:46:18.673" v="2794" actId="1076"/>
        <pc:sldMkLst>
          <pc:docMk/>
          <pc:sldMk cId="2947024529" sldId="373"/>
        </pc:sldMkLst>
        <pc:spChg chg="add del mod">
          <ac:chgData name="Nils Strand" userId="c35494f26889bbba" providerId="LiveId" clId="{EFA26280-FBF6-4B5B-91D4-F19A504728E0}" dt="2024-08-22T19:41:15.265" v="2689" actId="21"/>
          <ac:spMkLst>
            <pc:docMk/>
            <pc:sldMk cId="2947024529" sldId="373"/>
            <ac:spMk id="10" creationId="{E51B984C-3B68-0708-99EB-49D877D27BD5}"/>
          </ac:spMkLst>
        </pc:spChg>
        <pc:spChg chg="add mod">
          <ac:chgData name="Nils Strand" userId="c35494f26889bbba" providerId="LiveId" clId="{EFA26280-FBF6-4B5B-91D4-F19A504728E0}" dt="2024-08-22T19:46:15.112" v="2793" actId="1076"/>
          <ac:spMkLst>
            <pc:docMk/>
            <pc:sldMk cId="2947024529" sldId="373"/>
            <ac:spMk id="11" creationId="{E51B984C-3B68-0708-99EB-49D877D27BD5}"/>
          </ac:spMkLst>
        </pc:spChg>
        <pc:spChg chg="add mod">
          <ac:chgData name="Nils Strand" userId="c35494f26889bbba" providerId="LiveId" clId="{EFA26280-FBF6-4B5B-91D4-F19A504728E0}" dt="2024-08-22T19:46:18.673" v="2794" actId="1076"/>
          <ac:spMkLst>
            <pc:docMk/>
            <pc:sldMk cId="2947024529" sldId="373"/>
            <ac:spMk id="12" creationId="{DD9AAACA-BEDC-1BA2-3A26-DD803FE70F11}"/>
          </ac:spMkLst>
        </pc:spChg>
        <pc:spChg chg="add del mod">
          <ac:chgData name="Nils Strand" userId="c35494f26889bbba" providerId="LiveId" clId="{EFA26280-FBF6-4B5B-91D4-F19A504728E0}" dt="2024-08-22T19:46:08.602" v="2792" actId="478"/>
          <ac:spMkLst>
            <pc:docMk/>
            <pc:sldMk cId="2947024529" sldId="373"/>
            <ac:spMk id="13" creationId="{75C57262-CEDF-C34F-51BA-E3F721CC6C8A}"/>
          </ac:spMkLst>
        </pc:spChg>
        <pc:spChg chg="del">
          <ac:chgData name="Nils Strand" userId="c35494f26889bbba" providerId="LiveId" clId="{EFA26280-FBF6-4B5B-91D4-F19A504728E0}" dt="2024-08-07T02:08:01.143" v="2204" actId="478"/>
          <ac:spMkLst>
            <pc:docMk/>
            <pc:sldMk cId="2947024529" sldId="373"/>
            <ac:spMk id="14" creationId="{7A483097-E6C2-7BB5-8B33-DC06499EC6C1}"/>
          </ac:spMkLst>
        </pc:spChg>
        <pc:spChg chg="del">
          <ac:chgData name="Nils Strand" userId="c35494f26889bbba" providerId="LiveId" clId="{EFA26280-FBF6-4B5B-91D4-F19A504728E0}" dt="2024-08-07T02:08:01.143" v="2204" actId="478"/>
          <ac:spMkLst>
            <pc:docMk/>
            <pc:sldMk cId="2947024529" sldId="373"/>
            <ac:spMk id="15" creationId="{2C5F034E-5040-9393-BA6B-A6A3C7CD5863}"/>
          </ac:spMkLst>
        </pc:spChg>
        <pc:spChg chg="del">
          <ac:chgData name="Nils Strand" userId="c35494f26889bbba" providerId="LiveId" clId="{EFA26280-FBF6-4B5B-91D4-F19A504728E0}" dt="2024-08-07T02:08:01.143" v="2204" actId="478"/>
          <ac:spMkLst>
            <pc:docMk/>
            <pc:sldMk cId="2947024529" sldId="373"/>
            <ac:spMk id="16" creationId="{17E89B84-A406-C006-378C-0D6BA1EA1764}"/>
          </ac:spMkLst>
        </pc:spChg>
        <pc:spChg chg="add del mod">
          <ac:chgData name="Nils Strand" userId="c35494f26889bbba" providerId="LiveId" clId="{EFA26280-FBF6-4B5B-91D4-F19A504728E0}" dt="2024-08-22T19:41:15.265" v="2689" actId="21"/>
          <ac:spMkLst>
            <pc:docMk/>
            <pc:sldMk cId="2947024529" sldId="373"/>
            <ac:spMk id="21" creationId="{75C57262-CEDF-C34F-51BA-E3F721CC6C8A}"/>
          </ac:spMkLst>
        </pc:spChg>
        <pc:picChg chg="add del mod">
          <ac:chgData name="Nils Strand" userId="c35494f26889bbba" providerId="LiveId" clId="{EFA26280-FBF6-4B5B-91D4-F19A504728E0}" dt="2024-08-22T19:41:15.265" v="2689" actId="21"/>
          <ac:picMkLst>
            <pc:docMk/>
            <pc:sldMk cId="2947024529" sldId="373"/>
            <ac:picMk id="6" creationId="{A3870B9D-6E8C-E9B8-94BD-BF127F5BE527}"/>
          </ac:picMkLst>
        </pc:picChg>
        <pc:picChg chg="del">
          <ac:chgData name="Nils Strand" userId="c35494f26889bbba" providerId="LiveId" clId="{EFA26280-FBF6-4B5B-91D4-F19A504728E0}" dt="2024-08-07T02:08:01.143" v="2204" actId="478"/>
          <ac:picMkLst>
            <pc:docMk/>
            <pc:sldMk cId="2947024529" sldId="373"/>
            <ac:picMk id="8" creationId="{10E9AD2B-020E-785F-82CA-65FEF9DCAA2A}"/>
          </ac:picMkLst>
        </pc:picChg>
        <pc:picChg chg="add mod">
          <ac:chgData name="Nils Strand" userId="c35494f26889bbba" providerId="LiveId" clId="{EFA26280-FBF6-4B5B-91D4-F19A504728E0}" dt="2024-08-22T19:46:15.112" v="2793" actId="1076"/>
          <ac:picMkLst>
            <pc:docMk/>
            <pc:sldMk cId="2947024529" sldId="373"/>
            <ac:picMk id="8" creationId="{A3870B9D-6E8C-E9B8-94BD-BF127F5BE527}"/>
          </ac:picMkLst>
        </pc:picChg>
        <pc:picChg chg="del">
          <ac:chgData name="Nils Strand" userId="c35494f26889bbba" providerId="LiveId" clId="{EFA26280-FBF6-4B5B-91D4-F19A504728E0}" dt="2024-08-07T02:08:01.143" v="2204" actId="478"/>
          <ac:picMkLst>
            <pc:docMk/>
            <pc:sldMk cId="2947024529" sldId="373"/>
            <ac:picMk id="11" creationId="{549133E0-0B08-53E9-6F76-7E98E6DA92C2}"/>
          </ac:picMkLst>
        </pc:picChg>
        <pc:picChg chg="del">
          <ac:chgData name="Nils Strand" userId="c35494f26889bbba" providerId="LiveId" clId="{EFA26280-FBF6-4B5B-91D4-F19A504728E0}" dt="2024-08-07T02:08:01.143" v="2204" actId="478"/>
          <ac:picMkLst>
            <pc:docMk/>
            <pc:sldMk cId="2947024529" sldId="373"/>
            <ac:picMk id="12" creationId="{63A087CA-B31C-1182-2E49-595434236DD1}"/>
          </ac:picMkLst>
        </pc:picChg>
        <pc:picChg chg="del">
          <ac:chgData name="Nils Strand" userId="c35494f26889bbba" providerId="LiveId" clId="{EFA26280-FBF6-4B5B-91D4-F19A504728E0}" dt="2024-08-07T02:08:02.522" v="2205" actId="478"/>
          <ac:picMkLst>
            <pc:docMk/>
            <pc:sldMk cId="2947024529" sldId="373"/>
            <ac:picMk id="13" creationId="{E00B96A0-5794-8EBA-3699-0D1AE297ACC5}"/>
          </ac:picMkLst>
        </pc:picChg>
        <pc:picChg chg="add del mod">
          <ac:chgData name="Nils Strand" userId="c35494f26889bbba" providerId="LiveId" clId="{EFA26280-FBF6-4B5B-91D4-F19A504728E0}" dt="2024-08-07T02:12:03.230" v="2236" actId="478"/>
          <ac:picMkLst>
            <pc:docMk/>
            <pc:sldMk cId="2947024529" sldId="373"/>
            <ac:picMk id="17" creationId="{5ED8E70F-D7B8-0DFF-2E17-46808BE87B2F}"/>
          </ac:picMkLst>
        </pc:picChg>
        <pc:picChg chg="add del mod">
          <ac:chgData name="Nils Strand" userId="c35494f26889bbba" providerId="LiveId" clId="{EFA26280-FBF6-4B5B-91D4-F19A504728E0}" dt="2024-08-22T19:41:15.265" v="2689" actId="21"/>
          <ac:picMkLst>
            <pc:docMk/>
            <pc:sldMk cId="2947024529" sldId="373"/>
            <ac:picMk id="18" creationId="{2A086274-4BCD-2189-A2D3-2AF632E998A6}"/>
          </ac:picMkLst>
        </pc:picChg>
        <pc:picChg chg="add mod">
          <ac:chgData name="Nils Strand" userId="c35494f26889bbba" providerId="LiveId" clId="{EFA26280-FBF6-4B5B-91D4-F19A504728E0}" dt="2024-08-07T02:17:07.480" v="2257" actId="1076"/>
          <ac:picMkLst>
            <pc:docMk/>
            <pc:sldMk cId="2947024529" sldId="373"/>
            <ac:picMk id="19" creationId="{AA9FDDE2-89FA-C217-052B-DB2912955163}"/>
          </ac:picMkLst>
        </pc:picChg>
        <pc:picChg chg="add">
          <ac:chgData name="Nils Strand" userId="c35494f26889bbba" providerId="LiveId" clId="{EFA26280-FBF6-4B5B-91D4-F19A504728E0}" dt="2024-08-07T02:18:12.791" v="2263"/>
          <ac:picMkLst>
            <pc:docMk/>
            <pc:sldMk cId="2947024529" sldId="373"/>
            <ac:picMk id="20" creationId="{94D29A71-8BF9-8E5F-9589-6E8F666B56ED}"/>
          </ac:picMkLst>
        </pc:picChg>
        <pc:picChg chg="add">
          <ac:chgData name="Nils Strand" userId="c35494f26889bbba" providerId="LiveId" clId="{EFA26280-FBF6-4B5B-91D4-F19A504728E0}" dt="2024-08-07T02:29:15.642" v="2336"/>
          <ac:picMkLst>
            <pc:docMk/>
            <pc:sldMk cId="2947024529" sldId="373"/>
            <ac:picMk id="22" creationId="{61D48803-27BB-49ED-CC15-07FBD764CCD6}"/>
          </ac:picMkLst>
        </pc:picChg>
      </pc:sldChg>
      <pc:sldChg chg="addSp delSp modSp add mod modAnim">
        <pc:chgData name="Nils Strand" userId="c35494f26889bbba" providerId="LiveId" clId="{EFA26280-FBF6-4B5B-91D4-F19A504728E0}" dt="2024-08-07T18:03:14.057" v="2669"/>
        <pc:sldMkLst>
          <pc:docMk/>
          <pc:sldMk cId="428620464" sldId="374"/>
        </pc:sldMkLst>
        <pc:spChg chg="del">
          <ac:chgData name="Nils Strand" userId="c35494f26889bbba" providerId="LiveId" clId="{EFA26280-FBF6-4B5B-91D4-F19A504728E0}" dt="2024-08-07T02:29:21.214" v="2338" actId="478"/>
          <ac:spMkLst>
            <pc:docMk/>
            <pc:sldMk cId="428620464" sldId="374"/>
            <ac:spMk id="10" creationId="{E51B984C-3B68-0708-99EB-49D877D27BD5}"/>
          </ac:spMkLst>
        </pc:spChg>
        <pc:spChg chg="del">
          <ac:chgData name="Nils Strand" userId="c35494f26889bbba" providerId="LiveId" clId="{EFA26280-FBF6-4B5B-91D4-F19A504728E0}" dt="2024-08-07T02:29:21.214" v="2338" actId="478"/>
          <ac:spMkLst>
            <pc:docMk/>
            <pc:sldMk cId="428620464" sldId="374"/>
            <ac:spMk id="21" creationId="{75C57262-CEDF-C34F-51BA-E3F721CC6C8A}"/>
          </ac:spMkLst>
        </pc:spChg>
        <pc:picChg chg="del">
          <ac:chgData name="Nils Strand" userId="c35494f26889bbba" providerId="LiveId" clId="{EFA26280-FBF6-4B5B-91D4-F19A504728E0}" dt="2024-08-07T02:29:21.214" v="2338" actId="478"/>
          <ac:picMkLst>
            <pc:docMk/>
            <pc:sldMk cId="428620464" sldId="374"/>
            <ac:picMk id="6" creationId="{A3870B9D-6E8C-E9B8-94BD-BF127F5BE527}"/>
          </ac:picMkLst>
        </pc:picChg>
        <pc:picChg chg="add mod">
          <ac:chgData name="Nils Strand" userId="c35494f26889bbba" providerId="LiveId" clId="{EFA26280-FBF6-4B5B-91D4-F19A504728E0}" dt="2024-08-07T02:32:17.887" v="2357" actId="1076"/>
          <ac:picMkLst>
            <pc:docMk/>
            <pc:sldMk cId="428620464" sldId="374"/>
            <ac:picMk id="8" creationId="{798774E9-609C-CD87-CA42-C895B899C1A0}"/>
          </ac:picMkLst>
        </pc:picChg>
        <pc:picChg chg="add mod">
          <ac:chgData name="Nils Strand" userId="c35494f26889bbba" providerId="LiveId" clId="{EFA26280-FBF6-4B5B-91D4-F19A504728E0}" dt="2024-08-07T02:33:18.886" v="2358" actId="1076"/>
          <ac:picMkLst>
            <pc:docMk/>
            <pc:sldMk cId="428620464" sldId="374"/>
            <ac:picMk id="11" creationId="{6972AD34-0E23-8B4E-56AD-1C71C23D5F50}"/>
          </ac:picMkLst>
        </pc:picChg>
        <pc:picChg chg="add mod">
          <ac:chgData name="Nils Strand" userId="c35494f26889bbba" providerId="LiveId" clId="{EFA26280-FBF6-4B5B-91D4-F19A504728E0}" dt="2024-08-07T02:33:18.886" v="2358" actId="1076"/>
          <ac:picMkLst>
            <pc:docMk/>
            <pc:sldMk cId="428620464" sldId="374"/>
            <ac:picMk id="12" creationId="{33A42ABA-8349-AECE-5993-DC0034030750}"/>
          </ac:picMkLst>
        </pc:picChg>
        <pc:picChg chg="del">
          <ac:chgData name="Nils Strand" userId="c35494f26889bbba" providerId="LiveId" clId="{EFA26280-FBF6-4B5B-91D4-F19A504728E0}" dt="2024-08-07T02:29:21.214" v="2338" actId="478"/>
          <ac:picMkLst>
            <pc:docMk/>
            <pc:sldMk cId="428620464" sldId="374"/>
            <ac:picMk id="18" creationId="{2A086274-4BCD-2189-A2D3-2AF632E998A6}"/>
          </ac:picMkLst>
        </pc:picChg>
        <pc:picChg chg="del">
          <ac:chgData name="Nils Strand" userId="c35494f26889bbba" providerId="LiveId" clId="{EFA26280-FBF6-4B5B-91D4-F19A504728E0}" dt="2024-08-07T02:29:21.214" v="2338" actId="478"/>
          <ac:picMkLst>
            <pc:docMk/>
            <pc:sldMk cId="428620464" sldId="374"/>
            <ac:picMk id="19" creationId="{AA9FDDE2-89FA-C217-052B-DB2912955163}"/>
          </ac:picMkLst>
        </pc:picChg>
      </pc:sldChg>
      <pc:sldChg chg="addSp delSp modSp add mod modAnim">
        <pc:chgData name="Nils Strand" userId="c35494f26889bbba" providerId="LiveId" clId="{EFA26280-FBF6-4B5B-91D4-F19A504728E0}" dt="2024-08-07T18:05:14.059" v="2680"/>
        <pc:sldMkLst>
          <pc:docMk/>
          <pc:sldMk cId="2983944751" sldId="375"/>
        </pc:sldMkLst>
        <pc:spChg chg="add mod">
          <ac:chgData name="Nils Strand" userId="c35494f26889bbba" providerId="LiveId" clId="{EFA26280-FBF6-4B5B-91D4-F19A504728E0}" dt="2024-08-07T18:04:57.745" v="2676" actId="1076"/>
          <ac:spMkLst>
            <pc:docMk/>
            <pc:sldMk cId="2983944751" sldId="375"/>
            <ac:spMk id="13" creationId="{8370CF0D-FE12-3F86-9247-3B32A3B09A5B}"/>
          </ac:spMkLst>
        </pc:spChg>
        <pc:spChg chg="add mod">
          <ac:chgData name="Nils Strand" userId="c35494f26889bbba" providerId="LiveId" clId="{EFA26280-FBF6-4B5B-91D4-F19A504728E0}" dt="2024-08-07T18:05:00.262" v="2677" actId="1076"/>
          <ac:spMkLst>
            <pc:docMk/>
            <pc:sldMk cId="2983944751" sldId="375"/>
            <ac:spMk id="14" creationId="{3C86530E-582D-0C9E-3EDE-F1F2FEC3E8CC}"/>
          </ac:spMkLst>
        </pc:spChg>
        <pc:picChg chg="add mod">
          <ac:chgData name="Nils Strand" userId="c35494f26889bbba" providerId="LiveId" clId="{EFA26280-FBF6-4B5B-91D4-F19A504728E0}" dt="2024-08-07T18:04:53.725" v="2675" actId="1076"/>
          <ac:picMkLst>
            <pc:docMk/>
            <pc:sldMk cId="2983944751" sldId="375"/>
            <ac:picMk id="6" creationId="{CEC73E06-B8F3-0DC0-DD63-8660FCB25324}"/>
          </ac:picMkLst>
        </pc:picChg>
        <pc:picChg chg="add mod">
          <ac:chgData name="Nils Strand" userId="c35494f26889bbba" providerId="LiveId" clId="{EFA26280-FBF6-4B5B-91D4-F19A504728E0}" dt="2024-08-07T18:05:06.109" v="2679" actId="14100"/>
          <ac:picMkLst>
            <pc:docMk/>
            <pc:sldMk cId="2983944751" sldId="375"/>
            <ac:picMk id="8" creationId="{6A7DE7B3-0B36-1F9D-8646-96129BF333A0}"/>
          </ac:picMkLst>
        </pc:picChg>
        <pc:picChg chg="del">
          <ac:chgData name="Nils Strand" userId="c35494f26889bbba" providerId="LiveId" clId="{EFA26280-FBF6-4B5B-91D4-F19A504728E0}" dt="2024-08-07T02:33:29.271" v="2360" actId="478"/>
          <ac:picMkLst>
            <pc:docMk/>
            <pc:sldMk cId="2983944751" sldId="375"/>
            <ac:picMk id="8" creationId="{798774E9-609C-CD87-CA42-C895B899C1A0}"/>
          </ac:picMkLst>
        </pc:picChg>
        <pc:picChg chg="add mod">
          <ac:chgData name="Nils Strand" userId="c35494f26889bbba" providerId="LiveId" clId="{EFA26280-FBF6-4B5B-91D4-F19A504728E0}" dt="2024-08-07T18:04:53.725" v="2675" actId="1076"/>
          <ac:picMkLst>
            <pc:docMk/>
            <pc:sldMk cId="2983944751" sldId="375"/>
            <ac:picMk id="10" creationId="{501E6977-5274-484C-A778-CD18CA2E945C}"/>
          </ac:picMkLst>
        </pc:picChg>
        <pc:picChg chg="del">
          <ac:chgData name="Nils Strand" userId="c35494f26889bbba" providerId="LiveId" clId="{EFA26280-FBF6-4B5B-91D4-F19A504728E0}" dt="2024-08-07T02:33:29.271" v="2360" actId="478"/>
          <ac:picMkLst>
            <pc:docMk/>
            <pc:sldMk cId="2983944751" sldId="375"/>
            <ac:picMk id="11" creationId="{6972AD34-0E23-8B4E-56AD-1C71C23D5F50}"/>
          </ac:picMkLst>
        </pc:picChg>
        <pc:picChg chg="del">
          <ac:chgData name="Nils Strand" userId="c35494f26889bbba" providerId="LiveId" clId="{EFA26280-FBF6-4B5B-91D4-F19A504728E0}" dt="2024-08-07T02:33:29.271" v="2360" actId="478"/>
          <ac:picMkLst>
            <pc:docMk/>
            <pc:sldMk cId="2983944751" sldId="375"/>
            <ac:picMk id="12" creationId="{33A42ABA-8349-AECE-5993-DC0034030750}"/>
          </ac:picMkLst>
        </pc:picChg>
      </pc:sldChg>
      <pc:sldChg chg="addSp delSp modSp add mod modAnim">
        <pc:chgData name="Nils Strand" userId="c35494f26889bbba" providerId="LiveId" clId="{EFA26280-FBF6-4B5B-91D4-F19A504728E0}" dt="2024-08-22T19:47:34.997" v="2799" actId="20577"/>
        <pc:sldMkLst>
          <pc:docMk/>
          <pc:sldMk cId="2092458900" sldId="376"/>
        </pc:sldMkLst>
        <pc:spChg chg="mod">
          <ac:chgData name="Nils Strand" userId="c35494f26889bbba" providerId="LiveId" clId="{EFA26280-FBF6-4B5B-91D4-F19A504728E0}" dt="2024-08-22T19:47:34.997" v="2799" actId="20577"/>
          <ac:spMkLst>
            <pc:docMk/>
            <pc:sldMk cId="2092458900" sldId="376"/>
            <ac:spMk id="2" creationId="{00000000-0000-0000-0000-000000000000}"/>
          </ac:spMkLst>
        </pc:spChg>
        <pc:spChg chg="add del mod">
          <ac:chgData name="Nils Strand" userId="c35494f26889bbba" providerId="LiveId" clId="{EFA26280-FBF6-4B5B-91D4-F19A504728E0}" dt="2024-08-07T02:58:45.179" v="2545" actId="478"/>
          <ac:spMkLst>
            <pc:docMk/>
            <pc:sldMk cId="2092458900" sldId="376"/>
            <ac:spMk id="12" creationId="{55F17ECC-4957-AE21-C7D1-593550532362}"/>
          </ac:spMkLst>
        </pc:spChg>
        <pc:spChg chg="del">
          <ac:chgData name="Nils Strand" userId="c35494f26889bbba" providerId="LiveId" clId="{EFA26280-FBF6-4B5B-91D4-F19A504728E0}" dt="2024-08-07T02:38:03.165" v="2438" actId="478"/>
          <ac:spMkLst>
            <pc:docMk/>
            <pc:sldMk cId="2092458900" sldId="376"/>
            <ac:spMk id="13" creationId="{8370CF0D-FE12-3F86-9247-3B32A3B09A5B}"/>
          </ac:spMkLst>
        </pc:spChg>
        <pc:spChg chg="del">
          <ac:chgData name="Nils Strand" userId="c35494f26889bbba" providerId="LiveId" clId="{EFA26280-FBF6-4B5B-91D4-F19A504728E0}" dt="2024-08-07T02:38:03.165" v="2438" actId="478"/>
          <ac:spMkLst>
            <pc:docMk/>
            <pc:sldMk cId="2092458900" sldId="376"/>
            <ac:spMk id="14" creationId="{3C86530E-582D-0C9E-3EDE-F1F2FEC3E8CC}"/>
          </ac:spMkLst>
        </pc:spChg>
        <pc:spChg chg="add mod">
          <ac:chgData name="Nils Strand" userId="c35494f26889bbba" providerId="LiveId" clId="{EFA26280-FBF6-4B5B-91D4-F19A504728E0}" dt="2024-08-07T02:57:01.177" v="2533" actId="1076"/>
          <ac:spMkLst>
            <pc:docMk/>
            <pc:sldMk cId="2092458900" sldId="376"/>
            <ac:spMk id="17" creationId="{AA258645-82E1-D73A-9E20-349C67A8869B}"/>
          </ac:spMkLst>
        </pc:spChg>
        <pc:spChg chg="add mod">
          <ac:chgData name="Nils Strand" userId="c35494f26889bbba" providerId="LiveId" clId="{EFA26280-FBF6-4B5B-91D4-F19A504728E0}" dt="2024-08-07T02:56:53.808" v="2532" actId="14100"/>
          <ac:spMkLst>
            <pc:docMk/>
            <pc:sldMk cId="2092458900" sldId="376"/>
            <ac:spMk id="18" creationId="{16C26106-D4D5-B6B7-DE0A-614E4340EA27}"/>
          </ac:spMkLst>
        </pc:spChg>
        <pc:spChg chg="add mod">
          <ac:chgData name="Nils Strand" userId="c35494f26889bbba" providerId="LiveId" clId="{EFA26280-FBF6-4B5B-91D4-F19A504728E0}" dt="2024-08-07T16:21:26.054" v="2594" actId="1076"/>
          <ac:spMkLst>
            <pc:docMk/>
            <pc:sldMk cId="2092458900" sldId="376"/>
            <ac:spMk id="19" creationId="{253F97A7-78E1-EE18-9D62-F9726F5AC3AB}"/>
          </ac:spMkLst>
        </pc:spChg>
        <pc:picChg chg="del">
          <ac:chgData name="Nils Strand" userId="c35494f26889bbba" providerId="LiveId" clId="{EFA26280-FBF6-4B5B-91D4-F19A504728E0}" dt="2024-08-07T02:38:03.165" v="2438" actId="478"/>
          <ac:picMkLst>
            <pc:docMk/>
            <pc:sldMk cId="2092458900" sldId="376"/>
            <ac:picMk id="6" creationId="{CEC73E06-B8F3-0DC0-DD63-8660FCB25324}"/>
          </ac:picMkLst>
        </pc:picChg>
        <pc:picChg chg="add mod">
          <ac:chgData name="Nils Strand" userId="c35494f26889bbba" providerId="LiveId" clId="{EFA26280-FBF6-4B5B-91D4-F19A504728E0}" dt="2024-08-07T03:00:31.926" v="2559" actId="1076"/>
          <ac:picMkLst>
            <pc:docMk/>
            <pc:sldMk cId="2092458900" sldId="376"/>
            <ac:picMk id="8" creationId="{AD274E65-38B5-F6EC-77BA-F6E5D111B195}"/>
          </ac:picMkLst>
        </pc:picChg>
        <pc:picChg chg="del">
          <ac:chgData name="Nils Strand" userId="c35494f26889bbba" providerId="LiveId" clId="{EFA26280-FBF6-4B5B-91D4-F19A504728E0}" dt="2024-08-07T02:38:03.165" v="2438" actId="478"/>
          <ac:picMkLst>
            <pc:docMk/>
            <pc:sldMk cId="2092458900" sldId="376"/>
            <ac:picMk id="10" creationId="{501E6977-5274-484C-A778-CD18CA2E945C}"/>
          </ac:picMkLst>
        </pc:picChg>
        <pc:picChg chg="add mod">
          <ac:chgData name="Nils Strand" userId="c35494f26889bbba" providerId="LiveId" clId="{EFA26280-FBF6-4B5B-91D4-F19A504728E0}" dt="2024-08-07T02:55:47.432" v="2506" actId="1076"/>
          <ac:picMkLst>
            <pc:docMk/>
            <pc:sldMk cId="2092458900" sldId="376"/>
            <ac:picMk id="11" creationId="{08FE05CC-E919-2B3B-C76E-984508FBCD7A}"/>
          </ac:picMkLst>
        </pc:picChg>
        <pc:picChg chg="add mod">
          <ac:chgData name="Nils Strand" userId="c35494f26889bbba" providerId="LiveId" clId="{EFA26280-FBF6-4B5B-91D4-F19A504728E0}" dt="2024-08-07T02:56:01.948" v="2510" actId="1076"/>
          <ac:picMkLst>
            <pc:docMk/>
            <pc:sldMk cId="2092458900" sldId="376"/>
            <ac:picMk id="15" creationId="{759E9B38-A271-FC2D-0ADB-6605C4AF73FC}"/>
          </ac:picMkLst>
        </pc:picChg>
        <pc:picChg chg="add mod">
          <ac:chgData name="Nils Strand" userId="c35494f26889bbba" providerId="LiveId" clId="{EFA26280-FBF6-4B5B-91D4-F19A504728E0}" dt="2024-08-07T02:56:10" v="2513" actId="14100"/>
          <ac:picMkLst>
            <pc:docMk/>
            <pc:sldMk cId="2092458900" sldId="376"/>
            <ac:picMk id="16" creationId="{D9731615-04EA-CE78-CCC3-1791029EF649}"/>
          </ac:picMkLst>
        </pc:picChg>
      </pc:sldChg>
      <pc:sldChg chg="delSp add del mod">
        <pc:chgData name="Nils Strand" userId="c35494f26889bbba" providerId="LiveId" clId="{EFA26280-FBF6-4B5B-91D4-F19A504728E0}" dt="2024-08-07T03:04:47.809" v="2560" actId="47"/>
        <pc:sldMkLst>
          <pc:docMk/>
          <pc:sldMk cId="2164714679" sldId="377"/>
        </pc:sldMkLst>
        <pc:spChg chg="del">
          <ac:chgData name="Nils Strand" userId="c35494f26889bbba" providerId="LiveId" clId="{EFA26280-FBF6-4B5B-91D4-F19A504728E0}" dt="2024-08-07T02:57:55.782" v="2536" actId="478"/>
          <ac:spMkLst>
            <pc:docMk/>
            <pc:sldMk cId="2164714679" sldId="377"/>
            <ac:spMk id="12" creationId="{55F17ECC-4957-AE21-C7D1-593550532362}"/>
          </ac:spMkLst>
        </pc:spChg>
        <pc:spChg chg="del">
          <ac:chgData name="Nils Strand" userId="c35494f26889bbba" providerId="LiveId" clId="{EFA26280-FBF6-4B5B-91D4-F19A504728E0}" dt="2024-08-07T02:57:55.782" v="2536" actId="478"/>
          <ac:spMkLst>
            <pc:docMk/>
            <pc:sldMk cId="2164714679" sldId="377"/>
            <ac:spMk id="17" creationId="{AA258645-82E1-D73A-9E20-349C67A8869B}"/>
          </ac:spMkLst>
        </pc:spChg>
        <pc:spChg chg="del">
          <ac:chgData name="Nils Strand" userId="c35494f26889bbba" providerId="LiveId" clId="{EFA26280-FBF6-4B5B-91D4-F19A504728E0}" dt="2024-08-07T02:57:55.782" v="2536" actId="478"/>
          <ac:spMkLst>
            <pc:docMk/>
            <pc:sldMk cId="2164714679" sldId="377"/>
            <ac:spMk id="18" creationId="{16C26106-D4D5-B6B7-DE0A-614E4340EA27}"/>
          </ac:spMkLst>
        </pc:spChg>
        <pc:picChg chg="del">
          <ac:chgData name="Nils Strand" userId="c35494f26889bbba" providerId="LiveId" clId="{EFA26280-FBF6-4B5B-91D4-F19A504728E0}" dt="2024-08-07T02:57:55.782" v="2536" actId="478"/>
          <ac:picMkLst>
            <pc:docMk/>
            <pc:sldMk cId="2164714679" sldId="377"/>
            <ac:picMk id="8" creationId="{AD274E65-38B5-F6EC-77BA-F6E5D111B195}"/>
          </ac:picMkLst>
        </pc:picChg>
        <pc:picChg chg="del">
          <ac:chgData name="Nils Strand" userId="c35494f26889bbba" providerId="LiveId" clId="{EFA26280-FBF6-4B5B-91D4-F19A504728E0}" dt="2024-08-07T02:57:55.782" v="2536" actId="478"/>
          <ac:picMkLst>
            <pc:docMk/>
            <pc:sldMk cId="2164714679" sldId="377"/>
            <ac:picMk id="11" creationId="{08FE05CC-E919-2B3B-C76E-984508FBCD7A}"/>
          </ac:picMkLst>
        </pc:picChg>
        <pc:picChg chg="del">
          <ac:chgData name="Nils Strand" userId="c35494f26889bbba" providerId="LiveId" clId="{EFA26280-FBF6-4B5B-91D4-F19A504728E0}" dt="2024-08-07T02:57:55.782" v="2536" actId="478"/>
          <ac:picMkLst>
            <pc:docMk/>
            <pc:sldMk cId="2164714679" sldId="377"/>
            <ac:picMk id="15" creationId="{759E9B38-A271-FC2D-0ADB-6605C4AF73FC}"/>
          </ac:picMkLst>
        </pc:picChg>
        <pc:picChg chg="del">
          <ac:chgData name="Nils Strand" userId="c35494f26889bbba" providerId="LiveId" clId="{EFA26280-FBF6-4B5B-91D4-F19A504728E0}" dt="2024-08-07T02:57:55.782" v="2536" actId="478"/>
          <ac:picMkLst>
            <pc:docMk/>
            <pc:sldMk cId="2164714679" sldId="377"/>
            <ac:picMk id="16" creationId="{D9731615-04EA-CE78-CCC3-1791029EF649}"/>
          </ac:picMkLst>
        </pc:picChg>
      </pc:sldChg>
      <pc:sldChg chg="addSp delSp modSp add mod ord delAnim modAnim">
        <pc:chgData name="Nils Strand" userId="c35494f26889bbba" providerId="LiveId" clId="{EFA26280-FBF6-4B5B-91D4-F19A504728E0}" dt="2024-08-22T19:43:40.256" v="2752" actId="14100"/>
        <pc:sldMkLst>
          <pc:docMk/>
          <pc:sldMk cId="3580866001" sldId="377"/>
        </pc:sldMkLst>
        <pc:spChg chg="add del mod">
          <ac:chgData name="Nils Strand" userId="c35494f26889bbba" providerId="LiveId" clId="{EFA26280-FBF6-4B5B-91D4-F19A504728E0}" dt="2024-08-22T19:41:52.393" v="2694" actId="21"/>
          <ac:spMkLst>
            <pc:docMk/>
            <pc:sldMk cId="3580866001" sldId="377"/>
            <ac:spMk id="10" creationId="{E51B984C-3B68-0708-99EB-49D877D27BD5}"/>
          </ac:spMkLst>
        </pc:spChg>
        <pc:spChg chg="add del mod">
          <ac:chgData name="Nils Strand" userId="c35494f26889bbba" providerId="LiveId" clId="{EFA26280-FBF6-4B5B-91D4-F19A504728E0}" dt="2024-08-22T19:43:13.556" v="2747" actId="21"/>
          <ac:spMkLst>
            <pc:docMk/>
            <pc:sldMk cId="3580866001" sldId="377"/>
            <ac:spMk id="21" creationId="{75C57262-CEDF-C34F-51BA-E3F721CC6C8A}"/>
          </ac:spMkLst>
        </pc:spChg>
        <pc:picChg chg="add del mod">
          <ac:chgData name="Nils Strand" userId="c35494f26889bbba" providerId="LiveId" clId="{EFA26280-FBF6-4B5B-91D4-F19A504728E0}" dt="2024-08-22T19:41:52.393" v="2694" actId="21"/>
          <ac:picMkLst>
            <pc:docMk/>
            <pc:sldMk cId="3580866001" sldId="377"/>
            <ac:picMk id="6" creationId="{A3870B9D-6E8C-E9B8-94BD-BF127F5BE527}"/>
          </ac:picMkLst>
        </pc:picChg>
        <pc:picChg chg="del">
          <ac:chgData name="Nils Strand" userId="c35494f26889bbba" providerId="LiveId" clId="{EFA26280-FBF6-4B5B-91D4-F19A504728E0}" dt="2024-08-22T19:41:01.483" v="2686" actId="478"/>
          <ac:picMkLst>
            <pc:docMk/>
            <pc:sldMk cId="3580866001" sldId="377"/>
            <ac:picMk id="11" creationId="{6972AD34-0E23-8B4E-56AD-1C71C23D5F50}"/>
          </ac:picMkLst>
        </pc:picChg>
        <pc:picChg chg="del">
          <ac:chgData name="Nils Strand" userId="c35494f26889bbba" providerId="LiveId" clId="{EFA26280-FBF6-4B5B-91D4-F19A504728E0}" dt="2024-08-22T19:41:01.483" v="2686" actId="478"/>
          <ac:picMkLst>
            <pc:docMk/>
            <pc:sldMk cId="3580866001" sldId="377"/>
            <ac:picMk id="12" creationId="{33A42ABA-8349-AECE-5993-DC0034030750}"/>
          </ac:picMkLst>
        </pc:picChg>
        <pc:picChg chg="add mod">
          <ac:chgData name="Nils Strand" userId="c35494f26889bbba" providerId="LiveId" clId="{EFA26280-FBF6-4B5B-91D4-F19A504728E0}" dt="2024-08-22T19:43:40.256" v="2752" actId="14100"/>
          <ac:picMkLst>
            <pc:docMk/>
            <pc:sldMk cId="3580866001" sldId="377"/>
            <ac:picMk id="18" creationId="{2A086274-4BCD-2189-A2D3-2AF632E998A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B56BD-4B4E-426B-A938-89932FA2C6A3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A8D66-27BE-45D8-8533-A73AA64F1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8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691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EA303-3214-357D-00C9-2E98E4195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8E54B0-7E04-D1A7-385D-E45791DE5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DB67C-A29D-32C7-B049-D40792E18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F2CA2-C22E-315F-5E7A-563BFD003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005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768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104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308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167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141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607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925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826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23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934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787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537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61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702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9020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117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700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69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6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5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691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93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62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550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A996D-8FCF-4748-8715-E37731217E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18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09FD-0458-C010-0990-A723B8F8A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79E20-AD66-C976-1F09-DFE234851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F4BCD-4556-4EAD-E3F1-9950871C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99E51-B821-9F16-EC81-55AC60C88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C86E0-7D01-E397-946E-1F912445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6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F086-FCE6-6E40-DAE1-4E29B329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DA837-296D-81D2-BCEB-D3E42C687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CD4A-62DC-5F7D-7560-6044AA8BA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7C2C-ED75-039E-16C6-8C6DCD7E7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3B07-4A50-4302-314B-4CB54A47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5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B8717-1008-ACA9-2C0A-21F7DDF5A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92B9C-84FF-1DD0-5352-6AF3BA043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EE31B-11AB-81C6-6102-911A432E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052CB-288E-64FE-D1F7-601A2867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A36E-1B52-DBB8-FDC3-54CEB002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8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F9A1-AA34-9244-2C53-C9B5BF3A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36B4F-4A05-C40A-422D-1F699B406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29D4F-5CF8-CB89-1A31-805ED3DC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0468F-8D10-6F21-45D7-BE9A57A6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79E9D-224C-016D-0075-391CE429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D03B-360B-EF4E-5BD8-60D61E5E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98C80-2673-F8AD-58C2-ACFB70DBE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5DB6F-BD62-6912-12FF-4B9DE4F7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8B5D3-E24D-3285-66BD-BA700E7F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2ADD0-6073-7067-BE22-DC96691E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56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1FEDD-4AF3-E298-A7D9-D91C3BA6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C4428-5BAF-7DC3-43F2-77605DC4C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DC1DF-00A9-0137-0365-72093303E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0431D-BCF2-115E-AB9D-0215ED17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12938-C15B-FF70-422D-D801DD27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65AAC-6F5E-B1D3-F699-F6BB3E82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8994-4CE9-A8F3-D5AA-6B5F5B6E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09ED0-839F-BB67-C0B0-BEA8EFF54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16D77-91F0-E84F-F39F-54832C551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9B6CB-73A0-D55A-976F-9B5DB6BE4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20352-F8B7-C184-DCB2-FCC86D883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F0521-1C9C-DC05-9CCB-96870236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E58E7B-B910-211A-66A4-057DC31F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041FF7-D458-78A6-FADF-B0281EEF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1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9812-D619-F9B1-2FA7-0D142729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3082A-894E-D380-8FD1-AF0CF6F5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6405B-48EC-56D6-3242-F09ADCE3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C0504-C102-3E28-A3B7-FE0F42BB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F58ED9-76FE-A266-9377-15A4C420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8FAFF-3516-09AE-A949-99D38C1F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C2BCE-E9A1-0B0D-DB38-FF52159F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48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97470-258F-C441-B1CA-F2C59921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3824-EB8D-ED96-0A74-9946D93BF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3BA29-78E4-A45B-33ED-E2B39A755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9DB50-CB09-D5D3-7D84-D7F5BEFF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75947-6B39-A74E-47A7-680429DD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EF794-95D8-2740-47B5-B1B8EACC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8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8362-8483-5D9C-19A1-B391572E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112DE-B639-C739-FC4D-A106739AA0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3FBF0-1A2F-F8ED-6E4D-E21AC7DA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30BB2-F3A8-CFB2-4E2C-DA58C6BF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40351-062F-0127-D897-6CB0A08D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0D2B6-B1A6-6FB2-4AA4-6B73992D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1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29E4C-A3CA-5061-5059-BDD0CC37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50B5C-5E27-7CA4-C948-7550B5BF3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3D799-02CC-06C8-97AE-3C7F45013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F8BAC-8512-4F53-BB55-9D04668B40AB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B151B-CDC7-C7F3-DBA3-7B0335CFF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12F57-CBDA-F3B4-5242-9301B2BDD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D4E6A8-184F-47EC-87FE-30936100B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0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C86B2A6-385B-1FCD-56C0-139087621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833" y="1348768"/>
            <a:ext cx="7928517" cy="153858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Parametric Probability Distributions and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Committor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Functions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BD2FD71-ADD5-D5A7-DAEE-F4CB4FDB3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0833" y="3970652"/>
            <a:ext cx="7737989" cy="1223137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Nils Strand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August 8, 2024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5F7FA98-FFE7-6B3E-E505-0E9EC721C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426616-F029-E25F-92E5-5C9B14503F41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9F5891-275A-CE07-051D-9DF04BB16186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28" name="Picture 4" descr="Banner Competition 2022 | Student Alumni Committee">
              <a:extLst>
                <a:ext uri="{FF2B5EF4-FFF2-40B4-BE49-F238E27FC236}">
                  <a16:creationId xmlns:a16="http://schemas.microsoft.com/office/drawing/2014/main" id="{99711806-BF5E-D993-2C7E-0A4254B1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179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to compute residual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6FDA2B3-AF8E-99D0-109C-741CCA155343}"/>
              </a:ext>
            </a:extLst>
          </p:cNvPr>
          <p:cNvSpPr txBox="1">
            <a:spLocks/>
          </p:cNvSpPr>
          <p:nvPr/>
        </p:nvSpPr>
        <p:spPr>
          <a:xfrm>
            <a:off x="2152650" y="3611713"/>
            <a:ext cx="5552262" cy="57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Naïve recursive function: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105B3A-7CCB-8A9C-E87C-135DE208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4035392"/>
            <a:ext cx="7354859" cy="92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B904475-0A96-59E3-A23A-CC039588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4957623"/>
            <a:ext cx="2798241" cy="39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148A3E8A-9D05-732E-FB16-36C14D5DAE30}"/>
              </a:ext>
            </a:extLst>
          </p:cNvPr>
          <p:cNvSpPr txBox="1">
            <a:spLocks/>
          </p:cNvSpPr>
          <p:nvPr/>
        </p:nvSpPr>
        <p:spPr>
          <a:xfrm>
            <a:off x="2152650" y="5529044"/>
            <a:ext cx="3248599" cy="78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 is O(3</a:t>
            </a:r>
            <a:r>
              <a:rPr lang="en-US" sz="1800" b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)!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5EF8F7-6389-1B2C-F4CD-9A84635D2730}"/>
              </a:ext>
            </a:extLst>
          </p:cNvPr>
          <p:cNvSpPr txBox="1">
            <a:spLocks/>
          </p:cNvSpPr>
          <p:nvPr/>
        </p:nvSpPr>
        <p:spPr>
          <a:xfrm>
            <a:off x="5850955" y="5529044"/>
            <a:ext cx="4731798" cy="78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 improved to O(r</a:t>
            </a:r>
            <a:r>
              <a:rPr lang="en-US" sz="1800" b="1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via </a:t>
            </a:r>
            <a:r>
              <a:rPr lang="en-US" sz="18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memoization</a:t>
            </a:r>
            <a:r>
              <a:rPr lang="en-US" sz="1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/dynamic 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D9CCF-09C1-6FDD-F903-ED446589D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1504011"/>
            <a:ext cx="1621194" cy="414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18CD3D-B644-7B84-19F7-63CFF8A73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650" y="2091886"/>
            <a:ext cx="5458560" cy="11544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5052E6-D92D-AC35-85B5-9FAE94048A22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824E2C-FAB0-483E-ACDC-0B0D51BD9704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3" name="Picture 4" descr="Banner Competition 2022 | Student Alumni Committee">
              <a:extLst>
                <a:ext uri="{FF2B5EF4-FFF2-40B4-BE49-F238E27FC236}">
                  <a16:creationId xmlns:a16="http://schemas.microsoft.com/office/drawing/2014/main" id="{08EFE74B-2B95-B51D-DCD5-0E8575893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067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F23CB-EC40-DA83-D694-B547F1911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01E5C-9AF7-99ED-0D29-8EC35FBF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7BD6A-2F52-089F-8BBD-93C2C5B7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8447288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Outcome of TT-cross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7F291B37-25BC-0802-FD6A-390BC57CCCC2}"/>
              </a:ext>
            </a:extLst>
          </p:cNvPr>
          <p:cNvSpPr txBox="1">
            <a:spLocks/>
          </p:cNvSpPr>
          <p:nvPr/>
        </p:nvSpPr>
        <p:spPr>
          <a:xfrm>
            <a:off x="2152650" y="1690690"/>
            <a:ext cx="5494692" cy="57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2D case: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696D0676-8322-5B13-37A8-E36FBC894BF9}"/>
              </a:ext>
            </a:extLst>
          </p:cNvPr>
          <p:cNvSpPr txBox="1">
            <a:spLocks/>
          </p:cNvSpPr>
          <p:nvPr/>
        </p:nvSpPr>
        <p:spPr>
          <a:xfrm>
            <a:off x="2152650" y="4590313"/>
            <a:ext cx="5494692" cy="57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4-variable function: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7A34683-55CE-7C88-816B-01B522A71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96" y="4639015"/>
            <a:ext cx="1521204" cy="2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8EF071C-5D8F-6524-A6F9-F0CB2289B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854" y="1762262"/>
            <a:ext cx="3126201" cy="28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280133-52E6-2976-1AB1-303E87F4A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2339259"/>
            <a:ext cx="5494692" cy="1851343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0860136-1C33-C3C6-1803-8933A0EC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43" y="5567021"/>
            <a:ext cx="6023284" cy="57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0866A9D7-BC74-9924-8BBB-929C3F76760A}"/>
              </a:ext>
            </a:extLst>
          </p:cNvPr>
          <p:cNvSpPr txBox="1">
            <a:spLocks/>
          </p:cNvSpPr>
          <p:nvPr/>
        </p:nvSpPr>
        <p:spPr>
          <a:xfrm>
            <a:off x="8330161" y="5567021"/>
            <a:ext cx="2275370" cy="76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Interpolation via sequence of matrix products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2B90D6-1276-27BA-AD36-A932344102E1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A1EB9F-F8C3-770C-E7DC-3AFBD0FAF84D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" name="Picture 4" descr="Banner Competition 2022 | Student Alumni Committee">
              <a:extLst>
                <a:ext uri="{FF2B5EF4-FFF2-40B4-BE49-F238E27FC236}">
                  <a16:creationId xmlns:a16="http://schemas.microsoft.com/office/drawing/2014/main" id="{A5B3D9F5-CFA5-B8A0-9796-43D7CBA5C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8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447288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Test case: 2D Muller-Brown potential (r=1)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670FB2D-B276-15E9-974C-80A1B2E88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388" y="1690690"/>
            <a:ext cx="4572000" cy="44672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5AB6D1-9B27-1F55-206C-172F6EA75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75612" y="2989138"/>
            <a:ext cx="4572000" cy="44672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1D6A2AE-A3E6-6DEF-B8A0-0397E50C3639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9AB73C-BDB2-5771-21DC-CF81676E7A9F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" name="Picture 4" descr="Banner Competition 2022 | Student Alumni Committee">
              <a:extLst>
                <a:ext uri="{FF2B5EF4-FFF2-40B4-BE49-F238E27FC236}">
                  <a16:creationId xmlns:a16="http://schemas.microsoft.com/office/drawing/2014/main" id="{72FD6E42-5101-7AAA-6F00-E5E6B6000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8727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447288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Test case: 2D Muller-Brown potential (r=2)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670FB2D-B276-15E9-974C-80A1B2E88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44388" y="1690690"/>
            <a:ext cx="4572000" cy="44672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5AB6D1-9B27-1F55-206C-172F6EA75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75614" y="1706732"/>
            <a:ext cx="4572000" cy="44672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AC509E-76AB-8989-5868-9D76365A699F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AC8B94-CFA4-2C66-9344-32E4B31A5538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" name="Picture 4" descr="Banner Competition 2022 | Student Alumni Committee">
              <a:extLst>
                <a:ext uri="{FF2B5EF4-FFF2-40B4-BE49-F238E27FC236}">
                  <a16:creationId xmlns:a16="http://schemas.microsoft.com/office/drawing/2014/main" id="{76D09707-65F8-FEDB-9512-B30DE9ADB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55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447288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Test case: 2D Muller-Brown potential (r=5)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670FB2D-B276-15E9-974C-80A1B2E88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44388" y="1690690"/>
            <a:ext cx="4572000" cy="44672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5AB6D1-9B27-1F55-206C-172F6EA75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75614" y="1690690"/>
            <a:ext cx="4572000" cy="44672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8BE27D-7A86-7E26-994C-0C0C568B8DE9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96D2ED-B9CF-D997-6B8C-752536633989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" name="Picture 4" descr="Banner Competition 2022 | Student Alumni Committee">
              <a:extLst>
                <a:ext uri="{FF2B5EF4-FFF2-40B4-BE49-F238E27FC236}">
                  <a16:creationId xmlns:a16="http://schemas.microsoft.com/office/drawing/2014/main" id="{8C09C64D-3F64-C495-1537-9245A261B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396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Sample TT-Cross (ACA) code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F0515F0-F87C-4173-9998-3D5EF0FFA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650" y="1412432"/>
            <a:ext cx="7307036" cy="49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9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301838F-EAE2-5D85-2688-515EA7FE9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037" y="826678"/>
            <a:ext cx="9821925" cy="51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50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Transition path theory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55E18E1-59AF-FE43-B7FA-314141F0F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296514"/>
            <a:ext cx="5537683" cy="3613734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C2494C62-368B-B25A-292A-079504ECF2DF}"/>
              </a:ext>
            </a:extLst>
          </p:cNvPr>
          <p:cNvSpPr txBox="1">
            <a:spLocks/>
          </p:cNvSpPr>
          <p:nvPr/>
        </p:nvSpPr>
        <p:spPr>
          <a:xfrm>
            <a:off x="1682751" y="2037957"/>
            <a:ext cx="5537682" cy="517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Transitions from A to B are rare events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F100CB8-FD89-5953-CBA4-1B3CD304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94" y="2037957"/>
            <a:ext cx="365983" cy="3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4861A558-6D20-F8CC-6B82-3DD8BF740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992" y="2037957"/>
            <a:ext cx="365983" cy="3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96F004DB-CE73-92FF-7524-29004B83E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21" y="2116574"/>
            <a:ext cx="361961" cy="30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50B45AD7-7A21-DEC9-72DE-5A4CA58C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648" y="2116574"/>
            <a:ext cx="361961" cy="30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2A5B13F4-63D0-16D0-A53E-FD8DDBE87789}"/>
              </a:ext>
            </a:extLst>
          </p:cNvPr>
          <p:cNvSpPr txBox="1">
            <a:spLocks/>
          </p:cNvSpPr>
          <p:nvPr/>
        </p:nvSpPr>
        <p:spPr>
          <a:xfrm>
            <a:off x="8556201" y="2555071"/>
            <a:ext cx="1519042" cy="517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exit times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08A52E-C553-63D0-0B07-1600C58A28EA}"/>
              </a:ext>
            </a:extLst>
          </p:cNvPr>
          <p:cNvSpPr txBox="1">
            <a:spLocks/>
          </p:cNvSpPr>
          <p:nvPr/>
        </p:nvSpPr>
        <p:spPr>
          <a:xfrm>
            <a:off x="6591783" y="2555071"/>
            <a:ext cx="1964418" cy="5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entrance times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EC6E5CD5-341F-1D0E-5B59-44710840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83" y="3337233"/>
            <a:ext cx="3370319" cy="27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8E43C0AA-6C08-36C4-2564-60EDD45A4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83" y="4558373"/>
            <a:ext cx="1801657" cy="26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E6D82761-892C-7745-E777-9E4D5280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427" y="5248903"/>
            <a:ext cx="1804367" cy="27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9BBD47EC-45FE-6AA8-F7B5-A63CB30C7441}"/>
              </a:ext>
            </a:extLst>
          </p:cNvPr>
          <p:cNvSpPr txBox="1">
            <a:spLocks/>
          </p:cNvSpPr>
          <p:nvPr/>
        </p:nvSpPr>
        <p:spPr>
          <a:xfrm>
            <a:off x="6502307" y="3699732"/>
            <a:ext cx="3782265" cy="5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Probability distribution of reactive trajectories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76916D09-769C-77ED-C127-7594BCF4143B}"/>
              </a:ext>
            </a:extLst>
          </p:cNvPr>
          <p:cNvSpPr txBox="1">
            <a:spLocks/>
          </p:cNvSpPr>
          <p:nvPr/>
        </p:nvSpPr>
        <p:spPr>
          <a:xfrm>
            <a:off x="8609476" y="4598603"/>
            <a:ext cx="2253187" cy="5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“Forward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committor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C90B4574-D6F4-3658-47E6-8FD66E7E6969}"/>
              </a:ext>
            </a:extLst>
          </p:cNvPr>
          <p:cNvSpPr txBox="1">
            <a:spLocks/>
          </p:cNvSpPr>
          <p:nvPr/>
        </p:nvSpPr>
        <p:spPr>
          <a:xfrm>
            <a:off x="8609475" y="5248903"/>
            <a:ext cx="2253187" cy="5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“Backward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committor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A108E4D6-0FDC-9671-9394-6B6C0ACAA4BD}"/>
              </a:ext>
            </a:extLst>
          </p:cNvPr>
          <p:cNvSpPr txBox="1">
            <a:spLocks/>
          </p:cNvSpPr>
          <p:nvPr/>
        </p:nvSpPr>
        <p:spPr>
          <a:xfrm>
            <a:off x="5486603" y="6048110"/>
            <a:ext cx="5181398" cy="32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P. Metzner et al. 2009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Multicale Model. Simul.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1192—1219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6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Transition path theory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AEA79FF-D89F-3D6F-3440-BDFE142285A3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582640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E. Vanden-Eijnden and Weinan E. 2006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J. Stat. Phys.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123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503—523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92502-5A3F-5CA0-BE2C-3E4C33AD6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146" y="2084048"/>
            <a:ext cx="5853765" cy="7009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3C7E3-9C20-69DD-C271-CB5545BCE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17" y="2784163"/>
            <a:ext cx="6683868" cy="4611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164822-F6A2-799B-02FE-CA1893BFC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717" y="3341708"/>
            <a:ext cx="6794549" cy="4119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94B8D4-3CCC-774D-B08C-5B59743E4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9199" y="4245251"/>
            <a:ext cx="6345678" cy="4611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20F27E-D78C-A188-374E-AF06566B6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9199" y="1491417"/>
            <a:ext cx="2988372" cy="584147"/>
          </a:xfrm>
          <a:prstGeom prst="rect">
            <a:avLst/>
          </a:prstGeom>
        </p:spPr>
      </p:pic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126C4927-0891-5A65-3554-70F48B5EB734}"/>
              </a:ext>
            </a:extLst>
          </p:cNvPr>
          <p:cNvSpPr txBox="1">
            <a:spLocks/>
          </p:cNvSpPr>
          <p:nvPr/>
        </p:nvSpPr>
        <p:spPr>
          <a:xfrm>
            <a:off x="4918046" y="1645848"/>
            <a:ext cx="3782265" cy="5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Generator of diffusion process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2DA9A543-BA82-7F56-2DED-D72CDB9DC4ED}"/>
              </a:ext>
            </a:extLst>
          </p:cNvPr>
          <p:cNvSpPr txBox="1">
            <a:spLocks/>
          </p:cNvSpPr>
          <p:nvPr/>
        </p:nvSpPr>
        <p:spPr>
          <a:xfrm>
            <a:off x="1899199" y="3994900"/>
            <a:ext cx="1912366" cy="377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Forward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committor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7D1FC597-36A2-C338-6FC3-A6E68EC14CDF}"/>
              </a:ext>
            </a:extLst>
          </p:cNvPr>
          <p:cNvSpPr txBox="1">
            <a:spLocks/>
          </p:cNvSpPr>
          <p:nvPr/>
        </p:nvSpPr>
        <p:spPr>
          <a:xfrm>
            <a:off x="5348991" y="3994900"/>
            <a:ext cx="2407721" cy="377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Backward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committor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73E261E-ECBD-A0E8-F215-16B89EDA2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9199" y="4961696"/>
            <a:ext cx="4126683" cy="895578"/>
          </a:xfrm>
          <a:prstGeom prst="rect">
            <a:avLst/>
          </a:prstGeom>
        </p:spPr>
      </p:pic>
      <p:sp>
        <p:nvSpPr>
          <p:cNvPr id="34" name="Content Placeholder 9">
            <a:extLst>
              <a:ext uri="{FF2B5EF4-FFF2-40B4-BE49-F238E27FC236}">
                <a16:creationId xmlns:a16="http://schemas.microsoft.com/office/drawing/2014/main" id="{3299C11F-411D-CE8B-9ECB-D97B07D26352}"/>
              </a:ext>
            </a:extLst>
          </p:cNvPr>
          <p:cNvSpPr txBox="1">
            <a:spLocks/>
          </p:cNvSpPr>
          <p:nvPr/>
        </p:nvSpPr>
        <p:spPr>
          <a:xfrm>
            <a:off x="6233311" y="5021821"/>
            <a:ext cx="2743199" cy="76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</a:t>
            </a:r>
            <a:r>
              <a:rPr lang="en-US" sz="1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committor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satisfies backward Kolmogorov equation</a:t>
            </a:r>
          </a:p>
        </p:txBody>
      </p:sp>
    </p:spTree>
    <p:extLst>
      <p:ext uri="{BB962C8B-B14F-4D97-AF65-F5344CB8AC3E}">
        <p14:creationId xmlns:p14="http://schemas.microsoft.com/office/powerpoint/2010/main" val="80131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Transition path theory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520F27E-D78C-A188-374E-AF06566B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99" y="1491417"/>
            <a:ext cx="2988372" cy="584147"/>
          </a:xfrm>
          <a:prstGeom prst="rect">
            <a:avLst/>
          </a:prstGeom>
        </p:spPr>
      </p:pic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126C4927-0891-5A65-3554-70F48B5EB734}"/>
              </a:ext>
            </a:extLst>
          </p:cNvPr>
          <p:cNvSpPr txBox="1">
            <a:spLocks/>
          </p:cNvSpPr>
          <p:nvPr/>
        </p:nvSpPr>
        <p:spPr>
          <a:xfrm>
            <a:off x="4918046" y="1645848"/>
            <a:ext cx="3782265" cy="5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Generator of diffusion process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4703709-E86E-E995-98F7-A4F798167166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582640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Y. Chen et al. 2022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J. Comput. Phys.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472 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111646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478287-3179-7702-625B-721872216DB8}"/>
              </a:ext>
            </a:extLst>
          </p:cNvPr>
          <p:cNvSpPr/>
          <p:nvPr/>
        </p:nvSpPr>
        <p:spPr>
          <a:xfrm>
            <a:off x="2508745" y="1633708"/>
            <a:ext cx="533219" cy="32184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68D36DED-3DDD-ED10-07B6-B5CA75556C03}"/>
              </a:ext>
            </a:extLst>
          </p:cNvPr>
          <p:cNvSpPr txBox="1">
            <a:spLocks/>
          </p:cNvSpPr>
          <p:nvPr/>
        </p:nvSpPr>
        <p:spPr>
          <a:xfrm>
            <a:off x="2388318" y="1989290"/>
            <a:ext cx="774071" cy="292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“Force”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67A4F5-A683-6099-DB59-CA73888B9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844" y="3701769"/>
            <a:ext cx="3782265" cy="618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151352-AF3A-EB42-8F36-AE9F0CDDF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705" y="3656268"/>
            <a:ext cx="2555906" cy="709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A3334B-9C8A-C932-8D9F-08A34A5A1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4844" y="2650859"/>
            <a:ext cx="2600666" cy="314366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1CDC0DDF-A0D5-B78A-A60B-437C13F3F9CC}"/>
              </a:ext>
            </a:extLst>
          </p:cNvPr>
          <p:cNvSpPr/>
          <p:nvPr/>
        </p:nvSpPr>
        <p:spPr>
          <a:xfrm>
            <a:off x="3447535" y="2018159"/>
            <a:ext cx="203973" cy="51711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24A225-15A2-1996-2023-B4349662C5A6}"/>
              </a:ext>
            </a:extLst>
          </p:cNvPr>
          <p:cNvSpPr/>
          <p:nvPr/>
        </p:nvSpPr>
        <p:spPr>
          <a:xfrm>
            <a:off x="3549521" y="2621979"/>
            <a:ext cx="705608" cy="36622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82B3B9-938A-699E-AA0C-7BC440E0A7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9199" y="5026485"/>
            <a:ext cx="8219082" cy="442257"/>
          </a:xfrm>
          <a:prstGeom prst="rect">
            <a:avLst/>
          </a:prstGeom>
        </p:spPr>
      </p:pic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D68EA700-1A53-EDCC-998B-4A50A80E2275}"/>
              </a:ext>
            </a:extLst>
          </p:cNvPr>
          <p:cNvSpPr txBox="1">
            <a:spLocks/>
          </p:cNvSpPr>
          <p:nvPr/>
        </p:nvSpPr>
        <p:spPr>
          <a:xfrm>
            <a:off x="1900707" y="3316895"/>
            <a:ext cx="7785500" cy="5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Underlying overdamped Langevin process: samples Boltzmann distribution!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63F31920-9573-2916-1D82-41FF0E14B0FF}"/>
              </a:ext>
            </a:extLst>
          </p:cNvPr>
          <p:cNvSpPr txBox="1">
            <a:spLocks/>
          </p:cNvSpPr>
          <p:nvPr/>
        </p:nvSpPr>
        <p:spPr>
          <a:xfrm>
            <a:off x="2004844" y="4718106"/>
            <a:ext cx="3675566" cy="308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Backward Kolmogorov equation</a:t>
            </a:r>
          </a:p>
        </p:txBody>
      </p:sp>
    </p:spTree>
    <p:extLst>
      <p:ext uri="{BB962C8B-B14F-4D97-AF65-F5344CB8AC3E}">
        <p14:creationId xmlns:p14="http://schemas.microsoft.com/office/powerpoint/2010/main" val="381668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7" grpId="0" animBg="1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High-dimensional interpolating functions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4B609E-F96B-3A44-4BC2-0E617A343BF9}"/>
              </a:ext>
            </a:extLst>
          </p:cNvPr>
          <p:cNvSpPr txBox="1">
            <a:spLocks/>
          </p:cNvSpPr>
          <p:nvPr/>
        </p:nvSpPr>
        <p:spPr>
          <a:xfrm>
            <a:off x="2004844" y="1543324"/>
            <a:ext cx="8695578" cy="10464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can one compactly store a high-dimensional function using only a few function evaluations?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One possible solution: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tensor networks!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344DE-D213-D8F7-ADBD-DA06A29E9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085" y="3027494"/>
            <a:ext cx="1976152" cy="2943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63E9B-6AED-3625-EA56-1032E3DA2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931" y="2592652"/>
            <a:ext cx="2408436" cy="117561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F176EEA2-B32E-704C-6EB0-64E17E3F0E28}"/>
              </a:ext>
            </a:extLst>
          </p:cNvPr>
          <p:cNvSpPr/>
          <p:nvPr/>
        </p:nvSpPr>
        <p:spPr>
          <a:xfrm>
            <a:off x="5198954" y="2915185"/>
            <a:ext cx="1025260" cy="5144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850B344-FC39-800B-56DB-E9EDDAD06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04844" y="5779776"/>
            <a:ext cx="8346327" cy="57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C175674-F9EA-847D-1A3B-3FB8B8CB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89878" y="4230797"/>
            <a:ext cx="2122300" cy="30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F84DC25B-5FBF-ECAF-5B4E-71C9990900E3}"/>
              </a:ext>
            </a:extLst>
          </p:cNvPr>
          <p:cNvSpPr/>
          <p:nvPr/>
        </p:nvSpPr>
        <p:spPr>
          <a:xfrm>
            <a:off x="3794685" y="4690477"/>
            <a:ext cx="494926" cy="10016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Tensor Network">
            <a:extLst>
              <a:ext uri="{FF2B5EF4-FFF2-40B4-BE49-F238E27FC236}">
                <a16:creationId xmlns:a16="http://schemas.microsoft.com/office/drawing/2014/main" id="{B8B3A9ED-6F28-C38D-2238-5D1BEA7B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285" y="4918521"/>
            <a:ext cx="5663886" cy="63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222B374D-371D-5A2B-697E-F7972EBCF128}"/>
              </a:ext>
            </a:extLst>
          </p:cNvPr>
          <p:cNvSpPr txBox="1">
            <a:spLocks/>
          </p:cNvSpPr>
          <p:nvPr/>
        </p:nvSpPr>
        <p:spPr>
          <a:xfrm>
            <a:off x="7860933" y="4100409"/>
            <a:ext cx="2122300" cy="516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 r &lt;&lt; </a:t>
            </a:r>
            <a:r>
              <a:rPr lang="en-US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n^d</a:t>
            </a:r>
            <a:endParaRPr 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073B77-79F7-4F59-6C32-764A39A607D0}"/>
              </a:ext>
            </a:extLst>
          </p:cNvPr>
          <p:cNvCxnSpPr>
            <a:cxnSpLocks/>
          </p:cNvCxnSpPr>
          <p:nvPr/>
        </p:nvCxnSpPr>
        <p:spPr>
          <a:xfrm flipH="1">
            <a:off x="7980344" y="4398948"/>
            <a:ext cx="700752" cy="7861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64115-B4DE-73C3-A8BF-70FB192F349E}"/>
              </a:ext>
            </a:extLst>
          </p:cNvPr>
          <p:cNvCxnSpPr>
            <a:cxnSpLocks/>
          </p:cNvCxnSpPr>
          <p:nvPr/>
        </p:nvCxnSpPr>
        <p:spPr>
          <a:xfrm flipH="1">
            <a:off x="8454059" y="4409273"/>
            <a:ext cx="227037" cy="7758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0B8090-5694-C566-7535-AD225C52708D}"/>
              </a:ext>
            </a:extLst>
          </p:cNvPr>
          <p:cNvCxnSpPr>
            <a:cxnSpLocks/>
          </p:cNvCxnSpPr>
          <p:nvPr/>
        </p:nvCxnSpPr>
        <p:spPr>
          <a:xfrm>
            <a:off x="8690921" y="4408568"/>
            <a:ext cx="219171" cy="8163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Variational formalism for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committor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4703709-E86E-E995-98F7-A4F798167166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582640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Y. Chen et al. 2022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J. Comput. Phys.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472 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111646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00CEFD-9154-1B91-8356-FC5EE895E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99" y="5026485"/>
            <a:ext cx="8219082" cy="4422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0BAADD-7E5B-286E-4028-A4A5ECD88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199" y="1633406"/>
            <a:ext cx="5347580" cy="8799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758C7A-621D-D6D0-D035-E0664D0C9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199" y="3087492"/>
            <a:ext cx="7792016" cy="925723"/>
          </a:xfrm>
          <a:prstGeom prst="rect">
            <a:avLst/>
          </a:prstGeom>
        </p:spPr>
      </p:pic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14A3358C-FDB6-B982-C58A-378BE51E665D}"/>
              </a:ext>
            </a:extLst>
          </p:cNvPr>
          <p:cNvSpPr txBox="1">
            <a:spLocks/>
          </p:cNvSpPr>
          <p:nvPr/>
        </p:nvSpPr>
        <p:spPr>
          <a:xfrm>
            <a:off x="1899199" y="2815810"/>
            <a:ext cx="7785500" cy="517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Add penalty terms to account for boundary conditions:</a:t>
            </a:r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1B35E330-0E69-2587-41E5-069B3E19581B}"/>
              </a:ext>
            </a:extLst>
          </p:cNvPr>
          <p:cNvSpPr txBox="1">
            <a:spLocks/>
          </p:cNvSpPr>
          <p:nvPr/>
        </p:nvSpPr>
        <p:spPr>
          <a:xfrm>
            <a:off x="2004844" y="4718106"/>
            <a:ext cx="3675566" cy="308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Euler-Lagrange equation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9D1C07-7C4D-645D-6B0B-B0B743EB5BAC}"/>
              </a:ext>
            </a:extLst>
          </p:cNvPr>
          <p:cNvSpPr/>
          <p:nvPr/>
        </p:nvSpPr>
        <p:spPr>
          <a:xfrm>
            <a:off x="5884753" y="3358836"/>
            <a:ext cx="724278" cy="36744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BE732C9-37C3-9D61-8D69-170E901F24F3}"/>
              </a:ext>
            </a:extLst>
          </p:cNvPr>
          <p:cNvSpPr/>
          <p:nvPr/>
        </p:nvSpPr>
        <p:spPr>
          <a:xfrm>
            <a:off x="8666892" y="3358835"/>
            <a:ext cx="724278" cy="36744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A84D825-7F99-78DA-196C-6FE5E6851740}"/>
              </a:ext>
            </a:extLst>
          </p:cNvPr>
          <p:cNvSpPr txBox="1">
            <a:spLocks/>
          </p:cNvSpPr>
          <p:nvPr/>
        </p:nvSpPr>
        <p:spPr>
          <a:xfrm>
            <a:off x="5187891" y="4013215"/>
            <a:ext cx="4794309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measures supported on boundaries of A and B</a:t>
            </a:r>
          </a:p>
        </p:txBody>
      </p:sp>
    </p:spTree>
    <p:extLst>
      <p:ext uri="{BB962C8B-B14F-4D97-AF65-F5344CB8AC3E}">
        <p14:creationId xmlns:p14="http://schemas.microsoft.com/office/powerpoint/2010/main" val="50542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6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Soft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committor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4703709-E86E-E995-98F7-A4F798167166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582640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Y. Chen et al. 2022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J. Comput. Phys.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472 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111646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F0E30-7E19-8B65-7ED2-C32A9817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844" y="2620850"/>
            <a:ext cx="2454334" cy="403212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230688CA-97AF-9E75-EE2B-4E3C5CFF5F5A}"/>
              </a:ext>
            </a:extLst>
          </p:cNvPr>
          <p:cNvSpPr txBox="1">
            <a:spLocks/>
          </p:cNvSpPr>
          <p:nvPr/>
        </p:nvSpPr>
        <p:spPr>
          <a:xfrm>
            <a:off x="1899199" y="1819823"/>
            <a:ext cx="8695578" cy="548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Issue: surface measures on boundaries of A and B are not representable with functions on </a:t>
            </a:r>
            <a:r>
              <a:rPr lang="el-G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(i.e., tensor decompositions)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EA821B1A-7028-CB3E-86A7-790A7DC98CDB}"/>
              </a:ext>
            </a:extLst>
          </p:cNvPr>
          <p:cNvSpPr txBox="1">
            <a:spLocks/>
          </p:cNvSpPr>
          <p:nvPr/>
        </p:nvSpPr>
        <p:spPr>
          <a:xfrm>
            <a:off x="1899199" y="4108008"/>
            <a:ext cx="8695578" cy="624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Modified variational problem: soft boundary conditions in the definition of the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committor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(state space augmented with “cemetery states”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BD5EED-52EC-4B51-CC2F-059C61187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844" y="4666968"/>
            <a:ext cx="7935785" cy="92958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6DAEFDB-AE66-A22F-4434-0E6674C202FF}"/>
              </a:ext>
            </a:extLst>
          </p:cNvPr>
          <p:cNvSpPr/>
          <p:nvPr/>
        </p:nvSpPr>
        <p:spPr>
          <a:xfrm>
            <a:off x="6096000" y="4908940"/>
            <a:ext cx="724278" cy="36744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136478E-3F5E-178B-B60C-8A99C60D3CC9}"/>
              </a:ext>
            </a:extLst>
          </p:cNvPr>
          <p:cNvSpPr/>
          <p:nvPr/>
        </p:nvSpPr>
        <p:spPr>
          <a:xfrm>
            <a:off x="8966937" y="4908940"/>
            <a:ext cx="724278" cy="36744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EF140E51-4FD6-95AC-95FE-BDF1AD7F193A}"/>
              </a:ext>
            </a:extLst>
          </p:cNvPr>
          <p:cNvSpPr txBox="1">
            <a:spLocks/>
          </p:cNvSpPr>
          <p:nvPr/>
        </p:nvSpPr>
        <p:spPr>
          <a:xfrm>
            <a:off x="5733599" y="5521952"/>
            <a:ext cx="4861178" cy="601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densities </a:t>
            </a:r>
            <a:r>
              <a:rPr lang="en-US" sz="1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aseline="-25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aseline="-25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now absolutely continuous with respect to the Lebesgue measure on </a:t>
            </a:r>
            <a:r>
              <a:rPr lang="el-GR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endParaRPr lang="en-US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D4D9A12-54FD-6270-4EC2-AC963D479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199" y="3087492"/>
            <a:ext cx="7792016" cy="9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5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 animBg="1"/>
      <p:bldP spid="26" grpId="0" animBg="1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Tensor network-based variational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4703709-E86E-E995-98F7-A4F798167166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582640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Y. Chen et al. 2022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J. Comput. Phys.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472 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111646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6A9A4-917B-1C06-E609-E92B4A17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33" y="1690690"/>
            <a:ext cx="9096269" cy="1029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2D0C0-4CE0-4EFF-6BD9-08B65F070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3030193"/>
            <a:ext cx="6188529" cy="27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6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Tensor network-based variational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4703709-E86E-E995-98F7-A4F798167166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582640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Y. Chen et al. 2022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J. Comput. Phys.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472 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111646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E9AD2B-020E-785F-82CA-65FEF9DCA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307" y="1635003"/>
            <a:ext cx="6026313" cy="731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9133E0-0B08-53E9-6F76-7E98E6DA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873" y="2689538"/>
            <a:ext cx="5511058" cy="2360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A087CA-B31C-1182-2E49-595434236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461" y="1399799"/>
            <a:ext cx="2962445" cy="2935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0B96A0-5794-8EBA-3699-0D1AE297A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212" y="4864451"/>
            <a:ext cx="2188944" cy="1325563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7A483097-E6C2-7BB5-8B33-DC06499EC6C1}"/>
              </a:ext>
            </a:extLst>
          </p:cNvPr>
          <p:cNvSpPr/>
          <p:nvPr/>
        </p:nvSpPr>
        <p:spPr>
          <a:xfrm>
            <a:off x="8888710" y="4425683"/>
            <a:ext cx="339266" cy="4387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2C5F034E-5040-9393-BA6B-A6A3C7CD5863}"/>
              </a:ext>
            </a:extLst>
          </p:cNvPr>
          <p:cNvSpPr txBox="1">
            <a:spLocks/>
          </p:cNvSpPr>
          <p:nvPr/>
        </p:nvSpPr>
        <p:spPr>
          <a:xfrm>
            <a:off x="1699236" y="5213924"/>
            <a:ext cx="3388297" cy="626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assumes p is already accurately represented as a TT!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17E89B84-A406-C006-378C-0D6BA1EA1764}"/>
              </a:ext>
            </a:extLst>
          </p:cNvPr>
          <p:cNvSpPr txBox="1">
            <a:spLocks/>
          </p:cNvSpPr>
          <p:nvPr/>
        </p:nvSpPr>
        <p:spPr>
          <a:xfrm>
            <a:off x="6634930" y="5124631"/>
            <a:ext cx="1579380" cy="626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product operator (MPO)</a:t>
            </a:r>
          </a:p>
        </p:txBody>
      </p:sp>
    </p:spTree>
    <p:extLst>
      <p:ext uri="{BB962C8B-B14F-4D97-AF65-F5344CB8AC3E}">
        <p14:creationId xmlns:p14="http://schemas.microsoft.com/office/powerpoint/2010/main" val="36074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Tensor network-based variational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4703709-E86E-E995-98F7-A4F798167166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582640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Y. Chen et al. 2022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J. Comput. Phys.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472 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111646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9FDDE2-89FA-C217-052B-DB2912955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650" y="1483573"/>
            <a:ext cx="5376801" cy="1419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70B9D-6E8C-E9B8-94BD-BF127F5BE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3355786"/>
            <a:ext cx="4452431" cy="671289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51B984C-3B68-0708-99EB-49D877D27BD5}"/>
              </a:ext>
            </a:extLst>
          </p:cNvPr>
          <p:cNvSpPr txBox="1">
            <a:spLocks/>
          </p:cNvSpPr>
          <p:nvPr/>
        </p:nvSpPr>
        <p:spPr>
          <a:xfrm>
            <a:off x="6830025" y="3518410"/>
            <a:ext cx="2031631" cy="508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and B are spheres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D9AAACA-BEDC-1BA2-3A26-DD803FE70F11}"/>
              </a:ext>
            </a:extLst>
          </p:cNvPr>
          <p:cNvSpPr txBox="1">
            <a:spLocks/>
          </p:cNvSpPr>
          <p:nvPr/>
        </p:nvSpPr>
        <p:spPr>
          <a:xfrm>
            <a:off x="2152650" y="4642373"/>
            <a:ext cx="5904934" cy="6712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 similar procedure for building MPO as in previous slide!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Rank = 1 if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are multivariate Gaussians</a:t>
            </a:r>
          </a:p>
        </p:txBody>
      </p:sp>
    </p:spTree>
    <p:extLst>
      <p:ext uri="{BB962C8B-B14F-4D97-AF65-F5344CB8AC3E}">
        <p14:creationId xmlns:p14="http://schemas.microsoft.com/office/powerpoint/2010/main" val="29470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Tensor network-based variational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4703709-E86E-E995-98F7-A4F798167166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582640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Y. Chen et al. 2022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J. Comput. Phys.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472 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111646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774E9-609C-CD87-CA42-C895B899C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309" y="1357768"/>
            <a:ext cx="4687786" cy="7744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086274-4BCD-2189-A2D3-2AF632E99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844" y="2610280"/>
            <a:ext cx="7297940" cy="218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6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Tensor network-based variational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4703709-E86E-E995-98F7-A4F798167166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582640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Y. Chen et al. 2022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J. Comput. Phys.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472 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111646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774E9-609C-CD87-CA42-C895B899C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309" y="1357768"/>
            <a:ext cx="4687786" cy="774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72AD34-0E23-8B4E-56AD-1C71C23D5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218" y="2132239"/>
            <a:ext cx="5638395" cy="20445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A42ABA-8349-AECE-5993-DC0034030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801" y="4176833"/>
            <a:ext cx="4813638" cy="17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Tensor network-based variational 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4703709-E86E-E995-98F7-A4F798167166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582640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Y. Chen et al. 2022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J. Comput. Phys.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472 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111646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73E06-B8F3-0DC0-DD63-8660FCB25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851" y="1533573"/>
            <a:ext cx="7935650" cy="1534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E6977-5274-484C-A778-CD18CA2E9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233" y="4055616"/>
            <a:ext cx="7935651" cy="1658196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8370CF0D-FE12-3F86-9247-3B32A3B09A5B}"/>
              </a:ext>
            </a:extLst>
          </p:cNvPr>
          <p:cNvSpPr/>
          <p:nvPr/>
        </p:nvSpPr>
        <p:spPr>
          <a:xfrm>
            <a:off x="4361382" y="3170199"/>
            <a:ext cx="551259" cy="7968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C86530E-582D-0C9E-3EDE-F1F2FEC3E8CC}"/>
              </a:ext>
            </a:extLst>
          </p:cNvPr>
          <p:cNvSpPr txBox="1">
            <a:spLocks/>
          </p:cNvSpPr>
          <p:nvPr/>
        </p:nvSpPr>
        <p:spPr>
          <a:xfrm>
            <a:off x="5227058" y="3429000"/>
            <a:ext cx="2643596" cy="626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Cores optimized via alternating least squares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DE7B3-0B36-1F9D-8646-96129BF33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215" y="3243708"/>
            <a:ext cx="235315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02248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Some TT-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committor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4703709-E86E-E995-98F7-A4F798167166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582640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Y. Chen et al. 2022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J. Comput. Phys.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1100" b="1" dirty="0">
                <a:latin typeface="Arial" panose="020B0604020202020204" pitchFamily="34" charset="0"/>
                <a:cs typeface="Arial" panose="020B0604020202020204" pitchFamily="34" charset="0"/>
              </a:rPr>
              <a:t>472 </a:t>
            </a: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111646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74E65-38B5-F6EC-77BA-F6E5D111B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747" y="1280707"/>
            <a:ext cx="3034871" cy="819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FE05CC-E919-2B3B-C76E-984508FBC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521" y="1505070"/>
            <a:ext cx="4826950" cy="4678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9E9B38-A271-FC2D-0ADB-6605C4AF7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104" y="2078236"/>
            <a:ext cx="5263235" cy="1946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731615-04EA-CE78-CCC3-1791029EF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8618" y="4022792"/>
            <a:ext cx="5263235" cy="1989804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A258645-82E1-D73A-9E20-349C67A8869B}"/>
              </a:ext>
            </a:extLst>
          </p:cNvPr>
          <p:cNvSpPr txBox="1">
            <a:spLocks/>
          </p:cNvSpPr>
          <p:nvPr/>
        </p:nvSpPr>
        <p:spPr>
          <a:xfrm>
            <a:off x="3330939" y="2863673"/>
            <a:ext cx="824014" cy="375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 = 0.2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16C26106-D4D5-B6B7-DE0A-614E4340EA27}"/>
              </a:ext>
            </a:extLst>
          </p:cNvPr>
          <p:cNvSpPr txBox="1">
            <a:spLocks/>
          </p:cNvSpPr>
          <p:nvPr/>
        </p:nvSpPr>
        <p:spPr>
          <a:xfrm>
            <a:off x="3268494" y="4642042"/>
            <a:ext cx="948905" cy="375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 = 0.05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53F97A7-78E1-EE18-9D62-F9726F5AC3AB}"/>
              </a:ext>
            </a:extLst>
          </p:cNvPr>
          <p:cNvSpPr txBox="1">
            <a:spLocks/>
          </p:cNvSpPr>
          <p:nvPr/>
        </p:nvSpPr>
        <p:spPr>
          <a:xfrm>
            <a:off x="1530391" y="2078236"/>
            <a:ext cx="948905" cy="375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= 20</a:t>
            </a:r>
          </a:p>
        </p:txBody>
      </p:sp>
    </p:spTree>
    <p:extLst>
      <p:ext uri="{BB962C8B-B14F-4D97-AF65-F5344CB8AC3E}">
        <p14:creationId xmlns:p14="http://schemas.microsoft.com/office/powerpoint/2010/main" val="209245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31C3103-B1A5-D329-78BD-015622892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47" y="609754"/>
            <a:ext cx="7468706" cy="574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54777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What can we do with TT-cross approximation?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9ACCBA91-2B4D-B78A-1604-871694C621F3}"/>
              </a:ext>
            </a:extLst>
          </p:cNvPr>
          <p:cNvSpPr txBox="1">
            <a:spLocks/>
          </p:cNvSpPr>
          <p:nvPr/>
        </p:nvSpPr>
        <p:spPr>
          <a:xfrm>
            <a:off x="1349086" y="1690690"/>
            <a:ext cx="8689406" cy="4668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Multidimensional integrals (partition function, moments)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Sampling multidimensional distribution (“generative modeling”)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B78E6-F23D-7305-AF81-20FB099C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90" y="2055816"/>
            <a:ext cx="3943350" cy="99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A324958-2E4F-92F3-B1AB-0D3062FC0DC6}"/>
              </a:ext>
            </a:extLst>
          </p:cNvPr>
          <p:cNvSpPr/>
          <p:nvPr/>
        </p:nvSpPr>
        <p:spPr>
          <a:xfrm>
            <a:off x="1799176" y="2752560"/>
            <a:ext cx="3833177" cy="2994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091318D9-87E2-6919-7053-6E31D29C0661}"/>
              </a:ext>
            </a:extLst>
          </p:cNvPr>
          <p:cNvSpPr txBox="1">
            <a:spLocks/>
          </p:cNvSpPr>
          <p:nvPr/>
        </p:nvSpPr>
        <p:spPr>
          <a:xfrm>
            <a:off x="1744090" y="3122219"/>
            <a:ext cx="3833176" cy="479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 integration!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194BBBC-E089-1235-E652-89FDF339A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90" y="4195835"/>
            <a:ext cx="6987702" cy="4544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C74D56-B19A-1111-569E-5E83CB011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9190" y="4650276"/>
            <a:ext cx="3325099" cy="7236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2BB671-2CD9-F1CB-8E42-F0DB7FB57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090" y="5564746"/>
            <a:ext cx="1289292" cy="3246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79166C-D3A1-03A9-750A-060748935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5578" y="5543855"/>
            <a:ext cx="2148819" cy="3555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52270B-EC57-D8AA-11ED-D6C4F67DC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5292" y="5564746"/>
            <a:ext cx="3138204" cy="302999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316F55CB-7625-2488-90E1-A461B66CC59C}"/>
              </a:ext>
            </a:extLst>
          </p:cNvPr>
          <p:cNvSpPr/>
          <p:nvPr/>
        </p:nvSpPr>
        <p:spPr>
          <a:xfrm>
            <a:off x="3163306" y="5596106"/>
            <a:ext cx="432348" cy="2322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616BA0C-7E0D-3447-5B37-31766F1D013E}"/>
              </a:ext>
            </a:extLst>
          </p:cNvPr>
          <p:cNvSpPr/>
          <p:nvPr/>
        </p:nvSpPr>
        <p:spPr>
          <a:xfrm>
            <a:off x="6004321" y="5596106"/>
            <a:ext cx="432348" cy="2322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8C4F24B-3534-10D9-DDB1-C73FE4299CC4}"/>
              </a:ext>
            </a:extLst>
          </p:cNvPr>
          <p:cNvSpPr/>
          <p:nvPr/>
        </p:nvSpPr>
        <p:spPr>
          <a:xfrm>
            <a:off x="6677418" y="5596106"/>
            <a:ext cx="432348" cy="2322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9">
            <a:extLst>
              <a:ext uri="{FF2B5EF4-FFF2-40B4-BE49-F238E27FC236}">
                <a16:creationId xmlns:a16="http://schemas.microsoft.com/office/drawing/2014/main" id="{1DD6ACC6-CBC0-18FE-6694-748DCC64E178}"/>
              </a:ext>
            </a:extLst>
          </p:cNvPr>
          <p:cNvSpPr txBox="1">
            <a:spLocks/>
          </p:cNvSpPr>
          <p:nvPr/>
        </p:nvSpPr>
        <p:spPr>
          <a:xfrm>
            <a:off x="2004844" y="6048803"/>
            <a:ext cx="387499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100" dirty="0">
                <a:latin typeface="Arial" panose="020B0604020202020204" pitchFamily="34" charset="0"/>
                <a:cs typeface="Arial" panose="020B0604020202020204" pitchFamily="34" charset="0"/>
              </a:rPr>
              <a:t>Y. Chen and Y. Khoo 2023 </a:t>
            </a:r>
            <a:r>
              <a:rPr lang="fi-FI" sz="1100" i="1" dirty="0">
                <a:latin typeface="Arial" panose="020B0604020202020204" pitchFamily="34" charset="0"/>
                <a:cs typeface="Arial" panose="020B0604020202020204" pitchFamily="34" charset="0"/>
              </a:rPr>
              <a:t>arXiv:2305</a:t>
            </a:r>
            <a:endParaRPr lang="en-US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0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31" grpId="0" animBg="1"/>
      <p:bldP spid="32" grpId="0" animBg="1"/>
      <p:bldP spid="33" grpId="0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31431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Cross approximation for matrices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B554F832-F70E-945E-1EC1-A521FD90F6E5}"/>
              </a:ext>
            </a:extLst>
          </p:cNvPr>
          <p:cNvSpPr txBox="1">
            <a:spLocks/>
          </p:cNvSpPr>
          <p:nvPr/>
        </p:nvSpPr>
        <p:spPr>
          <a:xfrm>
            <a:off x="2191297" y="2905923"/>
            <a:ext cx="1965230" cy="609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 x r matrix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DEB1DBC-A15A-7DDB-8377-EDFF1A90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97" y="2380993"/>
            <a:ext cx="2666094" cy="5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6E836A0F-8D93-93F8-3135-FEB330DE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159" y="3085184"/>
            <a:ext cx="2135000" cy="4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8C8E683B-0FF5-3B04-2597-B56D1F684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92" y="2481047"/>
            <a:ext cx="2023470" cy="4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11469CC-F20A-F202-F396-D0FFFF9458DA}"/>
              </a:ext>
            </a:extLst>
          </p:cNvPr>
          <p:cNvSpPr txBox="1">
            <a:spLocks/>
          </p:cNvSpPr>
          <p:nvPr/>
        </p:nvSpPr>
        <p:spPr>
          <a:xfrm>
            <a:off x="4833572" y="1619973"/>
            <a:ext cx="4267171" cy="758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“Skeleton decomposition”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BFC1CD5-18A4-232B-639F-1B7CFA70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97" y="1568935"/>
            <a:ext cx="2214664" cy="43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AE688-BD36-F557-A1AA-6E31094A66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4896" y="3875185"/>
            <a:ext cx="7371353" cy="24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7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Cross approximation for matrices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CA3C6AD5-02A7-FD68-7A11-DE06C7C0069D}"/>
              </a:ext>
            </a:extLst>
          </p:cNvPr>
          <p:cNvSpPr txBox="1">
            <a:spLocks/>
          </p:cNvSpPr>
          <p:nvPr/>
        </p:nvSpPr>
        <p:spPr>
          <a:xfrm>
            <a:off x="5871994" y="2346447"/>
            <a:ext cx="4422126" cy="107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efficiently construct a good r x r submatrix?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solution NP-hard problem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924AF98-8A8D-14D8-6607-6A9F89417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38" y="4978484"/>
            <a:ext cx="3116119" cy="104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F1B2B6E-6EEB-16DE-EFE6-43F2C220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96" y="5245125"/>
            <a:ext cx="4682425" cy="69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93B56FAC-EFB3-C3AB-923A-849035C2208E}"/>
              </a:ext>
            </a:extLst>
          </p:cNvPr>
          <p:cNvSpPr/>
          <p:nvPr/>
        </p:nvSpPr>
        <p:spPr>
          <a:xfrm rot="16200000">
            <a:off x="5148373" y="4995410"/>
            <a:ext cx="495708" cy="10587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21775E-0A29-D0DA-B07F-B30AEAE7A3F4}"/>
              </a:ext>
            </a:extLst>
          </p:cNvPr>
          <p:cNvSpPr/>
          <p:nvPr/>
        </p:nvSpPr>
        <p:spPr>
          <a:xfrm>
            <a:off x="3002634" y="1486663"/>
            <a:ext cx="1089534" cy="64295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93ECCF6-F2FF-2F0E-915D-4E1393789BF9}"/>
              </a:ext>
            </a:extLst>
          </p:cNvPr>
          <p:cNvSpPr txBox="1">
            <a:spLocks/>
          </p:cNvSpPr>
          <p:nvPr/>
        </p:nvSpPr>
        <p:spPr>
          <a:xfrm>
            <a:off x="2150241" y="2211886"/>
            <a:ext cx="3721753" cy="798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tensor core in TT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F066C11-0897-6DD9-6235-84AACEC31EA1}"/>
              </a:ext>
            </a:extLst>
          </p:cNvPr>
          <p:cNvSpPr txBox="1">
            <a:spLocks/>
          </p:cNvSpPr>
          <p:nvPr/>
        </p:nvSpPr>
        <p:spPr>
          <a:xfrm>
            <a:off x="1658338" y="3901452"/>
            <a:ext cx="8689406" cy="143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Adaptive cross approximation (ACA)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Iteratively finds “maximal volume” submatrix (greedy algorithm)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6CF8949-CEB9-9286-C766-56E8E56BD3B6}"/>
              </a:ext>
            </a:extLst>
          </p:cNvPr>
          <p:cNvSpPr/>
          <p:nvPr/>
        </p:nvSpPr>
        <p:spPr>
          <a:xfrm>
            <a:off x="2807510" y="4995704"/>
            <a:ext cx="809034" cy="4988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0F29E9C-9026-3FFA-87B6-7F47A827E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97" y="1568935"/>
            <a:ext cx="2214664" cy="43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9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Adaptive cross approximation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C459D-09AC-A65C-51CE-F226A8C7C8A6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D5210-C639-06F1-74EB-81FB97585D2B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9" name="Picture 4" descr="Banner Competition 2022 | Student Alumni Committee">
              <a:extLst>
                <a:ext uri="{FF2B5EF4-FFF2-40B4-BE49-F238E27FC236}">
                  <a16:creationId xmlns:a16="http://schemas.microsoft.com/office/drawing/2014/main" id="{0550D0F2-AC44-BD18-4B06-15B2CCBF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B49B277-1F9A-C72D-789C-2B9FA143A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33" y="1690690"/>
            <a:ext cx="7886699" cy="4384382"/>
          </a:xfrm>
          <a:prstGeom prst="rect">
            <a:avLst/>
          </a:prstGeom>
        </p:spPr>
      </p:pic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4012AD7B-9744-7BD7-578F-EA69CD92B52B}"/>
              </a:ext>
            </a:extLst>
          </p:cNvPr>
          <p:cNvSpPr txBox="1">
            <a:spLocks/>
          </p:cNvSpPr>
          <p:nvPr/>
        </p:nvSpPr>
        <p:spPr>
          <a:xfrm>
            <a:off x="7354541" y="3087138"/>
            <a:ext cx="3345880" cy="104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step is expensive!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apply importance sampling (e.g. MCMC) to this step?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76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Decomposition procedure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1D3E68-B8C4-E84E-0420-AD4986E6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871" y="1694750"/>
            <a:ext cx="40386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0B2250-55E8-1A3B-C032-70D10311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91" y="4371509"/>
            <a:ext cx="63150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7BEBCF-5706-6346-FBAC-7387E190CBF0}"/>
              </a:ext>
            </a:extLst>
          </p:cNvPr>
          <p:cNvSpPr/>
          <p:nvPr/>
        </p:nvSpPr>
        <p:spPr>
          <a:xfrm>
            <a:off x="3413222" y="2461130"/>
            <a:ext cx="436407" cy="70999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47C332D-7A25-0DFF-C179-4A638C4F195B}"/>
              </a:ext>
            </a:extLst>
          </p:cNvPr>
          <p:cNvSpPr/>
          <p:nvPr/>
        </p:nvSpPr>
        <p:spPr>
          <a:xfrm>
            <a:off x="4147980" y="2461130"/>
            <a:ext cx="2710025" cy="7099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14123B65-5A33-363F-C4E0-6302151D13F5}"/>
              </a:ext>
            </a:extLst>
          </p:cNvPr>
          <p:cNvSpPr txBox="1">
            <a:spLocks/>
          </p:cNvSpPr>
          <p:nvPr/>
        </p:nvSpPr>
        <p:spPr>
          <a:xfrm>
            <a:off x="2895160" y="3326616"/>
            <a:ext cx="1472529" cy="485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 (‘</a:t>
            </a:r>
            <a:r>
              <a:rPr lang="en-US" sz="2000" b="1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14038C10-9ED9-CEFF-1E39-5E4A1964ACC7}"/>
              </a:ext>
            </a:extLst>
          </p:cNvPr>
          <p:cNvSpPr txBox="1">
            <a:spLocks/>
          </p:cNvSpPr>
          <p:nvPr/>
        </p:nvSpPr>
        <p:spPr>
          <a:xfrm>
            <a:off x="4584830" y="3298193"/>
            <a:ext cx="1836323" cy="542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(‘j’)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B487079-D38E-197B-E0DD-FFA32BB5D830}"/>
              </a:ext>
            </a:extLst>
          </p:cNvPr>
          <p:cNvSpPr/>
          <p:nvPr/>
        </p:nvSpPr>
        <p:spPr>
          <a:xfrm>
            <a:off x="5620159" y="5137889"/>
            <a:ext cx="1923641" cy="7099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01167A-5E44-1554-62D1-CE77C2A6FB23}"/>
              </a:ext>
            </a:extLst>
          </p:cNvPr>
          <p:cNvSpPr/>
          <p:nvPr/>
        </p:nvSpPr>
        <p:spPr>
          <a:xfrm>
            <a:off x="4016721" y="4732254"/>
            <a:ext cx="1253904" cy="111563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C0A455-E7A3-B049-16DE-B88C710A4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668" y="2097500"/>
            <a:ext cx="3215566" cy="335437"/>
          </a:xfrm>
          <a:prstGeom prst="rect">
            <a:avLst/>
          </a:prstGeom>
        </p:spPr>
      </p:pic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A284D0ED-732F-245F-46E4-2F9045B9DAAB}"/>
              </a:ext>
            </a:extLst>
          </p:cNvPr>
          <p:cNvSpPr txBox="1">
            <a:spLocks/>
          </p:cNvSpPr>
          <p:nvPr/>
        </p:nvSpPr>
        <p:spPr>
          <a:xfrm>
            <a:off x="7451822" y="2532430"/>
            <a:ext cx="3248599" cy="76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Repeatedly find quasi-optimal 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) via sampling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61B51A-22DD-3BE9-3704-3FE3B590A90C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7FEDAD-7B30-ABCC-A32D-B9629A995B43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" name="Picture 4" descr="Banner Competition 2022 | Student Alumni Committee">
              <a:extLst>
                <a:ext uri="{FF2B5EF4-FFF2-40B4-BE49-F238E27FC236}">
                  <a16:creationId xmlns:a16="http://schemas.microsoft.com/office/drawing/2014/main" id="{DFEF03E5-328A-F8C5-5DD7-B34D1B0665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2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  <p:bldP spid="19" grpId="0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95292" y="6358838"/>
            <a:ext cx="2743200" cy="365125"/>
          </a:xfrm>
        </p:spPr>
        <p:txBody>
          <a:bodyPr/>
          <a:lstStyle/>
          <a:p>
            <a:fld id="{84819A3B-1A01-4CE8-8E33-34814EE0CC50}" type="slidenum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Decomposition procedure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AA150A0-FC10-DE1D-03A9-CBCDF018F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078" y="1690690"/>
            <a:ext cx="63150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55B0EE-DC6E-2062-B83E-FC98FECC5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65" y="3351320"/>
            <a:ext cx="552450" cy="876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6702B93-9670-1FDA-4B88-532E0472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078" y="4493887"/>
            <a:ext cx="63150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2931FF-A937-11DE-03B7-80C9CDB0CEC5}"/>
              </a:ext>
            </a:extLst>
          </p:cNvPr>
          <p:cNvGrpSpPr/>
          <p:nvPr/>
        </p:nvGrpSpPr>
        <p:grpSpPr>
          <a:xfrm>
            <a:off x="1259233" y="0"/>
            <a:ext cx="9441188" cy="441551"/>
            <a:chOff x="1523999" y="-1"/>
            <a:chExt cx="9441188" cy="4415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A68EBD-FB47-F2F4-16E3-7816674085BF}"/>
                </a:ext>
              </a:extLst>
            </p:cNvPr>
            <p:cNvSpPr/>
            <p:nvPr/>
          </p:nvSpPr>
          <p:spPr>
            <a:xfrm>
              <a:off x="3658151" y="0"/>
              <a:ext cx="7307036" cy="441550"/>
            </a:xfrm>
            <a:prstGeom prst="rect">
              <a:avLst/>
            </a:prstGeom>
            <a:gradFill>
              <a:gsLst>
                <a:gs pos="100000">
                  <a:srgbClr val="800000"/>
                </a:gs>
                <a:gs pos="0">
                  <a:schemeClr val="accent1">
                    <a:lumMod val="0"/>
                    <a:lumOff val="100000"/>
                  </a:schemeClr>
                </a:gs>
                <a:gs pos="100000">
                  <a:srgbClr val="46217F"/>
                </a:gs>
                <a:gs pos="100000">
                  <a:srgbClr val="04060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" name="Picture 4" descr="Banner Competition 2022 | Student Alumni Committee">
              <a:extLst>
                <a:ext uri="{FF2B5EF4-FFF2-40B4-BE49-F238E27FC236}">
                  <a16:creationId xmlns:a16="http://schemas.microsoft.com/office/drawing/2014/main" id="{C62E54E1-1723-F04F-98A8-51ACE5C30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99" y="-1"/>
              <a:ext cx="2134152" cy="44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239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8043</TotalTime>
  <Words>743</Words>
  <Application>Microsoft Office PowerPoint</Application>
  <PresentationFormat>Widescreen</PresentationFormat>
  <Paragraphs>155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Office Theme</vt:lpstr>
      <vt:lpstr>Parametric Probability Distributions and Committor Functions</vt:lpstr>
      <vt:lpstr>High-dimensional interpolating functions</vt:lpstr>
      <vt:lpstr>PowerPoint Presentation</vt:lpstr>
      <vt:lpstr>What can we do with TT-cross approximation?</vt:lpstr>
      <vt:lpstr>Cross approximation for matrices</vt:lpstr>
      <vt:lpstr>Cross approximation for matrices</vt:lpstr>
      <vt:lpstr>Adaptive cross approximation</vt:lpstr>
      <vt:lpstr>Decomposition procedure</vt:lpstr>
      <vt:lpstr>Decomposition procedure</vt:lpstr>
      <vt:lpstr>How to compute residual</vt:lpstr>
      <vt:lpstr>Outcome of TT-cross</vt:lpstr>
      <vt:lpstr>Test case: 2D Muller-Brown potential (r=1)</vt:lpstr>
      <vt:lpstr>Test case: 2D Muller-Brown potential (r=2)</vt:lpstr>
      <vt:lpstr>Test case: 2D Muller-Brown potential (r=5)</vt:lpstr>
      <vt:lpstr>Sample TT-Cross (ACA) code</vt:lpstr>
      <vt:lpstr>PowerPoint Presentation</vt:lpstr>
      <vt:lpstr>Transition path theory</vt:lpstr>
      <vt:lpstr>Transition path theory</vt:lpstr>
      <vt:lpstr>Transition path theory</vt:lpstr>
      <vt:lpstr>Variational formalism for committor</vt:lpstr>
      <vt:lpstr>Soft committor</vt:lpstr>
      <vt:lpstr>Tensor network-based variational problem</vt:lpstr>
      <vt:lpstr>Tensor network-based variational problem</vt:lpstr>
      <vt:lpstr>Tensor network-based variational problem</vt:lpstr>
      <vt:lpstr>Tensor network-based variational problem</vt:lpstr>
      <vt:lpstr>Tensor network-based variational problem</vt:lpstr>
      <vt:lpstr>Tensor network-based variational problem</vt:lpstr>
      <vt:lpstr>Some TT-committor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Nils Strand</dc:creator>
  <cp:lastModifiedBy>Nils Strand</cp:lastModifiedBy>
  <cp:revision>1</cp:revision>
  <dcterms:created xsi:type="dcterms:W3CDTF">2024-08-02T15:09:15Z</dcterms:created>
  <dcterms:modified xsi:type="dcterms:W3CDTF">2024-08-22T19:47:45Z</dcterms:modified>
</cp:coreProperties>
</file>